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emf" ContentType="image/x-emf"/>
  <Default Extension="rels" ContentType="application/vnd.openxmlformats-package.relationships+xml"/>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6799" r:id="rId69"/>
  </p:sldMasterIdLst>
  <p:notesMasterIdLst>
    <p:notesMasterId r:id="rId86"/>
  </p:notesMasterIdLst>
  <p:handoutMasterIdLst>
    <p:handoutMasterId r:id="rId87"/>
  </p:handoutMasterIdLst>
  <p:sldIdLst>
    <p:sldId id="622" r:id="rId70"/>
    <p:sldId id="588" r:id="rId71"/>
    <p:sldId id="599" r:id="rId72"/>
    <p:sldId id="606" r:id="rId73"/>
    <p:sldId id="615" r:id="rId74"/>
    <p:sldId id="613" r:id="rId75"/>
    <p:sldId id="616" r:id="rId76"/>
    <p:sldId id="600" r:id="rId77"/>
    <p:sldId id="601" r:id="rId78"/>
    <p:sldId id="611" r:id="rId79"/>
    <p:sldId id="602" r:id="rId80"/>
    <p:sldId id="617" r:id="rId81"/>
    <p:sldId id="607" r:id="rId82"/>
    <p:sldId id="618" r:id="rId83"/>
    <p:sldId id="620" r:id="rId84"/>
    <p:sldId id="595" r:id="rId8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 4 mins" id="{CA8DBC78-4B0D-4D9F-93BD-0F6832224B4B}">
          <p14:sldIdLst>
            <p14:sldId id="622"/>
            <p14:sldId id="588"/>
            <p14:sldId id="599"/>
          </p14:sldIdLst>
        </p14:section>
        <p14:section name="quickstart - 3 mins" id="{6E502D96-6839-4B8F-9951-3D727D01575F}">
          <p14:sldIdLst>
            <p14:sldId id="606"/>
          </p14:sldIdLst>
        </p14:section>
        <p14:section name="Admin persona - 8 mins" id="{E17E4654-52D1-41EB-96B0-EE2F8D862584}">
          <p14:sldIdLst>
            <p14:sldId id="615"/>
          </p14:sldIdLst>
        </p14:section>
        <p14:section name="Publishers - 10 mins" id="{A6D2C42B-751C-4119-8CB9-4E83119005A3}">
          <p14:sldIdLst>
            <p14:sldId id="613"/>
          </p14:sldIdLst>
        </p14:section>
        <p14:section name="Scientists - 10 mins" id="{DDC87628-898B-46C3-8FFB-C77E202E34E2}">
          <p14:sldIdLst>
            <p14:sldId id="616"/>
          </p14:sldIdLst>
        </p14:section>
        <p14:section name="What can it do for you? - 2 mins" id="{9EBECF3B-B995-411A-A0B8-9B3B4C464CB0}">
          <p14:sldIdLst>
            <p14:sldId id="600"/>
          </p14:sldIdLst>
        </p14:section>
        <p14:section name="Installation 4 mins" id="{1051E920-BE79-40D8-AA94-093C050C0662}">
          <p14:sldIdLst>
            <p14:sldId id="601"/>
            <p14:sldId id="611"/>
          </p14:sldIdLst>
        </p14:section>
        <p14:section name="SDK tour" id="{D512BD96-322E-4FBF-AC90-E50EF960E52D}">
          <p14:sldIdLst>
            <p14:sldId id="602"/>
            <p14:sldId id="617"/>
            <p14:sldId id="607"/>
            <p14:sldId id="618"/>
          </p14:sldIdLst>
        </p14:section>
        <p14:section name="Road ahead, conclusion" id="{CE7369E4-ED03-4856-B760-C73CCE8F91A4}">
          <p14:sldIdLst>
            <p14:sldId id="620"/>
            <p14:sldId id="595"/>
          </p14:sldIdLst>
        </p14:section>
      </p14:sectionLst>
    </p:ext>
    <p:ext uri="{EFAFB233-063F-42B5-8137-9DF3F51BA10A}">
      <p15:sldGuideLst xmlns:p15="http://schemas.microsoft.com/office/powerpoint/2012/main">
        <p15:guide id="1" orient="horz" pos="430" userDrawn="1">
          <p15:clr>
            <a:srgbClr val="A4A3A4"/>
          </p15:clr>
        </p15:guide>
        <p15:guide id="2" orient="horz" pos="3888" userDrawn="1">
          <p15:clr>
            <a:srgbClr val="A4A3A4"/>
          </p15:clr>
        </p15:guide>
        <p15:guide id="3" pos="576" userDrawn="1">
          <p15:clr>
            <a:srgbClr val="A4A3A4"/>
          </p15:clr>
        </p15:guide>
        <p15:guide id="4" pos="7104" userDrawn="1">
          <p15:clr>
            <a:srgbClr val="A4A3A4"/>
          </p15:clr>
        </p15:guide>
        <p15:guide id="5" pos="431">
          <p15:clr>
            <a:srgbClr val="A4A3A4"/>
          </p15:clr>
        </p15:guide>
        <p15:guide id="6" pos="724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8EB7"/>
    <a:srgbClr val="C0E8FF"/>
    <a:srgbClr val="C8EBFF"/>
    <a:srgbClr val="E6E6E6"/>
    <a:srgbClr val="0073B4"/>
    <a:srgbClr val="F9A62F"/>
    <a:srgbClr val="E0F4FE"/>
    <a:srgbClr val="00B9F2"/>
    <a:srgbClr val="007AC2"/>
    <a:srgbClr val="0532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168" autoAdjust="0"/>
    <p:restoredTop sz="85669" autoAdjust="0"/>
  </p:normalViewPr>
  <p:slideViewPr>
    <p:cSldViewPr snapToGrid="0" snapToObjects="1" showGuides="1">
      <p:cViewPr varScale="1">
        <p:scale>
          <a:sx n="77" d="100"/>
          <a:sy n="77" d="100"/>
        </p:scale>
        <p:origin x="208" y="504"/>
      </p:cViewPr>
      <p:guideLst>
        <p:guide orient="horz" pos="430"/>
        <p:guide orient="horz" pos="3888"/>
        <p:guide pos="576"/>
        <p:guide pos="7104"/>
        <p:guide pos="431"/>
        <p:guide pos="724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18" d="100"/>
        <a:sy n="318" d="100"/>
      </p:scale>
      <p:origin x="0" y="0"/>
    </p:cViewPr>
  </p:sorter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30" Type="http://schemas.openxmlformats.org/officeDocument/2006/relationships/customXml" Target="../customXml/item30.xml"/><Relationship Id="rId31" Type="http://schemas.openxmlformats.org/officeDocument/2006/relationships/customXml" Target="../customXml/item31.xml"/><Relationship Id="rId32" Type="http://schemas.openxmlformats.org/officeDocument/2006/relationships/customXml" Target="../customXml/item32.xml"/><Relationship Id="rId33" Type="http://schemas.openxmlformats.org/officeDocument/2006/relationships/customXml" Target="../customXml/item33.xml"/><Relationship Id="rId34" Type="http://schemas.openxmlformats.org/officeDocument/2006/relationships/customXml" Target="../customXml/item34.xml"/><Relationship Id="rId35" Type="http://schemas.openxmlformats.org/officeDocument/2006/relationships/customXml" Target="../customXml/item35.xml"/><Relationship Id="rId36" Type="http://schemas.openxmlformats.org/officeDocument/2006/relationships/customXml" Target="../customXml/item36.xml"/><Relationship Id="rId37" Type="http://schemas.openxmlformats.org/officeDocument/2006/relationships/customXml" Target="../customXml/item37.xml"/><Relationship Id="rId38" Type="http://schemas.openxmlformats.org/officeDocument/2006/relationships/customXml" Target="../customXml/item38.xml"/><Relationship Id="rId39" Type="http://schemas.openxmlformats.org/officeDocument/2006/relationships/customXml" Target="../customXml/item39.xml"/><Relationship Id="rId50" Type="http://schemas.openxmlformats.org/officeDocument/2006/relationships/customXml" Target="../customXml/item50.xml"/><Relationship Id="rId51" Type="http://schemas.openxmlformats.org/officeDocument/2006/relationships/customXml" Target="../customXml/item51.xml"/><Relationship Id="rId52" Type="http://schemas.openxmlformats.org/officeDocument/2006/relationships/customXml" Target="../customXml/item52.xml"/><Relationship Id="rId53" Type="http://schemas.openxmlformats.org/officeDocument/2006/relationships/customXml" Target="../customXml/item53.xml"/><Relationship Id="rId54" Type="http://schemas.openxmlformats.org/officeDocument/2006/relationships/customXml" Target="../customXml/item54.xml"/><Relationship Id="rId55" Type="http://schemas.openxmlformats.org/officeDocument/2006/relationships/customXml" Target="../customXml/item55.xml"/><Relationship Id="rId56" Type="http://schemas.openxmlformats.org/officeDocument/2006/relationships/customXml" Target="../customXml/item56.xml"/><Relationship Id="rId57" Type="http://schemas.openxmlformats.org/officeDocument/2006/relationships/customXml" Target="../customXml/item57.xml"/><Relationship Id="rId58" Type="http://schemas.openxmlformats.org/officeDocument/2006/relationships/customXml" Target="../customXml/item58.xml"/><Relationship Id="rId59" Type="http://schemas.openxmlformats.org/officeDocument/2006/relationships/customXml" Target="../customXml/item59.xml"/><Relationship Id="rId70" Type="http://schemas.openxmlformats.org/officeDocument/2006/relationships/slide" Target="slides/slide1.xml"/><Relationship Id="rId71" Type="http://schemas.openxmlformats.org/officeDocument/2006/relationships/slide" Target="slides/slide2.xml"/><Relationship Id="rId72" Type="http://schemas.openxmlformats.org/officeDocument/2006/relationships/slide" Target="slides/slide3.xml"/><Relationship Id="rId73" Type="http://schemas.openxmlformats.org/officeDocument/2006/relationships/slide" Target="slides/slide4.xml"/><Relationship Id="rId74" Type="http://schemas.openxmlformats.org/officeDocument/2006/relationships/slide" Target="slides/slide5.xml"/><Relationship Id="rId75" Type="http://schemas.openxmlformats.org/officeDocument/2006/relationships/slide" Target="slides/slide6.xml"/><Relationship Id="rId76" Type="http://schemas.openxmlformats.org/officeDocument/2006/relationships/slide" Target="slides/slide7.xml"/><Relationship Id="rId77" Type="http://schemas.openxmlformats.org/officeDocument/2006/relationships/slide" Target="slides/slide8.xml"/><Relationship Id="rId78" Type="http://schemas.openxmlformats.org/officeDocument/2006/relationships/slide" Target="slides/slide9.xml"/><Relationship Id="rId79" Type="http://schemas.openxmlformats.org/officeDocument/2006/relationships/slide" Target="slides/slide10.xml"/><Relationship Id="rId90" Type="http://schemas.openxmlformats.org/officeDocument/2006/relationships/theme" Target="theme/theme1.xml"/><Relationship Id="rId91" Type="http://schemas.openxmlformats.org/officeDocument/2006/relationships/tableStyles" Target="tableStyles.xml"/><Relationship Id="rId94" Type="http://schemas.microsoft.com/office/2015/10/relationships/revisionInfo" Target="revisionInfo.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40" Type="http://schemas.openxmlformats.org/officeDocument/2006/relationships/customXml" Target="../customXml/item40.xml"/><Relationship Id="rId41" Type="http://schemas.openxmlformats.org/officeDocument/2006/relationships/customXml" Target="../customXml/item41.xml"/><Relationship Id="rId42" Type="http://schemas.openxmlformats.org/officeDocument/2006/relationships/customXml" Target="../customXml/item42.xml"/><Relationship Id="rId43" Type="http://schemas.openxmlformats.org/officeDocument/2006/relationships/customXml" Target="../customXml/item43.xml"/><Relationship Id="rId44" Type="http://schemas.openxmlformats.org/officeDocument/2006/relationships/customXml" Target="../customXml/item44.xml"/><Relationship Id="rId45" Type="http://schemas.openxmlformats.org/officeDocument/2006/relationships/customXml" Target="../customXml/item45.xml"/><Relationship Id="rId46" Type="http://schemas.openxmlformats.org/officeDocument/2006/relationships/customXml" Target="../customXml/item46.xml"/><Relationship Id="rId47" Type="http://schemas.openxmlformats.org/officeDocument/2006/relationships/customXml" Target="../customXml/item47.xml"/><Relationship Id="rId48" Type="http://schemas.openxmlformats.org/officeDocument/2006/relationships/customXml" Target="../customXml/item48.xml"/><Relationship Id="rId49" Type="http://schemas.openxmlformats.org/officeDocument/2006/relationships/customXml" Target="../customXml/item49.xml"/><Relationship Id="rId60" Type="http://schemas.openxmlformats.org/officeDocument/2006/relationships/customXml" Target="../customXml/item60.xml"/><Relationship Id="rId61" Type="http://schemas.openxmlformats.org/officeDocument/2006/relationships/customXml" Target="../customXml/item61.xml"/><Relationship Id="rId62" Type="http://schemas.openxmlformats.org/officeDocument/2006/relationships/customXml" Target="../customXml/item62.xml"/><Relationship Id="rId63" Type="http://schemas.openxmlformats.org/officeDocument/2006/relationships/customXml" Target="../customXml/item63.xml"/><Relationship Id="rId64" Type="http://schemas.openxmlformats.org/officeDocument/2006/relationships/customXml" Target="../customXml/item64.xml"/><Relationship Id="rId65" Type="http://schemas.openxmlformats.org/officeDocument/2006/relationships/customXml" Target="../customXml/item65.xml"/><Relationship Id="rId66" Type="http://schemas.openxmlformats.org/officeDocument/2006/relationships/customXml" Target="../customXml/item66.xml"/><Relationship Id="rId67" Type="http://schemas.openxmlformats.org/officeDocument/2006/relationships/customXml" Target="../customXml/item67.xml"/><Relationship Id="rId68" Type="http://schemas.openxmlformats.org/officeDocument/2006/relationships/customXml" Target="../customXml/item68.xml"/><Relationship Id="rId69" Type="http://schemas.openxmlformats.org/officeDocument/2006/relationships/slideMaster" Target="slideMasters/slideMaster1.xml"/><Relationship Id="rId80" Type="http://schemas.openxmlformats.org/officeDocument/2006/relationships/slide" Target="slides/slide11.xml"/><Relationship Id="rId81" Type="http://schemas.openxmlformats.org/officeDocument/2006/relationships/slide" Target="slides/slide12.xml"/><Relationship Id="rId82" Type="http://schemas.openxmlformats.org/officeDocument/2006/relationships/slide" Target="slides/slide13.xml"/><Relationship Id="rId83" Type="http://schemas.openxmlformats.org/officeDocument/2006/relationships/slide" Target="slides/slide14.xml"/><Relationship Id="rId84" Type="http://schemas.openxmlformats.org/officeDocument/2006/relationships/slide" Target="slides/slide15.xml"/><Relationship Id="rId85" Type="http://schemas.openxmlformats.org/officeDocument/2006/relationships/slide" Target="slides/slide16.xml"/><Relationship Id="rId86" Type="http://schemas.openxmlformats.org/officeDocument/2006/relationships/notesMaster" Target="notesMasters/notesMaster1.xml"/><Relationship Id="rId87" Type="http://schemas.openxmlformats.org/officeDocument/2006/relationships/handoutMaster" Target="handoutMasters/handoutMaster1.xml"/><Relationship Id="rId88" Type="http://schemas.openxmlformats.org/officeDocument/2006/relationships/presProps" Target="presProps.xml"/><Relationship Id="rId8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B4AB64-BB16-014D-AF59-00877FFB5348}" type="datetimeFigureOut">
              <a:rPr lang="en-US" smtClean="0"/>
              <a:t>12/7/17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9BED56D-3A20-2943-930A-2361A9DDC1ED}" type="slidenum">
              <a:rPr lang="en-US" smtClean="0"/>
              <a:t>‹#›</a:t>
            </a:fld>
            <a:endParaRPr lang="en-US"/>
          </a:p>
        </p:txBody>
      </p:sp>
    </p:spTree>
    <p:extLst>
      <p:ext uri="{BB962C8B-B14F-4D97-AF65-F5344CB8AC3E}">
        <p14:creationId xmlns:p14="http://schemas.microsoft.com/office/powerpoint/2010/main" val="3317861218"/>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g>
</file>

<file path=ppt/media/image4.pn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defRPr>
            </a:lvl1pPr>
          </a:lstStyle>
          <a:p>
            <a:fld id="{5498D241-0AB7-BC44-80E8-F0A20AF46E9E}" type="datetimeFigureOut">
              <a:rPr lang="en-US" smtClean="0"/>
              <a:pPr/>
              <a:t>12/7/17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defRPr>
            </a:lvl1pPr>
          </a:lstStyle>
          <a:p>
            <a:fld id="{3E7143C0-4F23-B545-9533-520B5A87CA1E}" type="slidenum">
              <a:rPr lang="en-US" smtClean="0"/>
              <a:pPr/>
              <a:t>‹#›</a:t>
            </a:fld>
            <a:endParaRPr lang="en-US" dirty="0"/>
          </a:p>
        </p:txBody>
      </p:sp>
    </p:spTree>
    <p:extLst>
      <p:ext uri="{BB962C8B-B14F-4D97-AF65-F5344CB8AC3E}">
        <p14:creationId xmlns:p14="http://schemas.microsoft.com/office/powerpoint/2010/main" val="4077587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p:txBody>
      </p:sp>
      <p:sp>
        <p:nvSpPr>
          <p:cNvPr id="4" name="Slide Number Placeholder 3"/>
          <p:cNvSpPr>
            <a:spLocks noGrp="1"/>
          </p:cNvSpPr>
          <p:nvPr>
            <p:ph type="sldNum" sz="quarter" idx="10"/>
          </p:nvPr>
        </p:nvSpPr>
        <p:spPr/>
        <p:txBody>
          <a:bodyPr/>
          <a:lstStyle/>
          <a:p>
            <a:fld id="{3E7143C0-4F23-B545-9533-520B5A87CA1E}" type="slidenum">
              <a:rPr lang="en-US" smtClean="0"/>
              <a:pPr/>
              <a:t>1</a:t>
            </a:fld>
            <a:endParaRPr lang="en-US" dirty="0"/>
          </a:p>
        </p:txBody>
      </p:sp>
    </p:spTree>
    <p:extLst>
      <p:ext uri="{BB962C8B-B14F-4D97-AF65-F5344CB8AC3E}">
        <p14:creationId xmlns:p14="http://schemas.microsoft.com/office/powerpoint/2010/main" val="1477975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Quickstart</a:t>
            </a:r>
            <a:r>
              <a:rPr lang="en-US" dirty="0" smtClean="0"/>
              <a:t> </a:t>
            </a:r>
          </a:p>
          <a:p>
            <a:r>
              <a:rPr lang="en-US" dirty="0" smtClean="0"/>
              <a:t>Admin</a:t>
            </a:r>
          </a:p>
          <a:p>
            <a:r>
              <a:rPr lang="en-US" dirty="0" smtClean="0"/>
              <a:t>HTML table to Pandas</a:t>
            </a:r>
          </a:p>
          <a:p>
            <a:r>
              <a:rPr lang="en-US" dirty="0" smtClean="0"/>
              <a:t>Finding closest</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4</a:t>
            </a:fld>
            <a:endParaRPr lang="en-US" dirty="0"/>
          </a:p>
        </p:txBody>
      </p:sp>
    </p:spTree>
    <p:extLst>
      <p:ext uri="{BB962C8B-B14F-4D97-AF65-F5344CB8AC3E}">
        <p14:creationId xmlns:p14="http://schemas.microsoft.com/office/powerpoint/2010/main" val="1666683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Quickstart</a:t>
            </a:r>
            <a:r>
              <a:rPr lang="en-US" dirty="0" smtClean="0"/>
              <a:t> </a:t>
            </a:r>
          </a:p>
          <a:p>
            <a:r>
              <a:rPr lang="en-US" dirty="0" smtClean="0"/>
              <a:t>Admin</a:t>
            </a:r>
          </a:p>
          <a:p>
            <a:r>
              <a:rPr lang="en-US" dirty="0" smtClean="0"/>
              <a:t>HTML table to Pandas</a:t>
            </a:r>
          </a:p>
          <a:p>
            <a:r>
              <a:rPr lang="en-US" dirty="0" smtClean="0"/>
              <a:t>Finding closest</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5</a:t>
            </a:fld>
            <a:endParaRPr lang="en-US" dirty="0"/>
          </a:p>
        </p:txBody>
      </p:sp>
    </p:spTree>
    <p:extLst>
      <p:ext uri="{BB962C8B-B14F-4D97-AF65-F5344CB8AC3E}">
        <p14:creationId xmlns:p14="http://schemas.microsoft.com/office/powerpoint/2010/main" val="3372858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Quickstart</a:t>
            </a:r>
            <a:r>
              <a:rPr lang="en-US" dirty="0" smtClean="0"/>
              <a:t> </a:t>
            </a:r>
          </a:p>
          <a:p>
            <a:r>
              <a:rPr lang="en-US" dirty="0" smtClean="0"/>
              <a:t>Admin</a:t>
            </a:r>
          </a:p>
          <a:p>
            <a:r>
              <a:rPr lang="en-US" dirty="0" smtClean="0"/>
              <a:t>HTML table to Pandas</a:t>
            </a:r>
          </a:p>
          <a:p>
            <a:r>
              <a:rPr lang="en-US" dirty="0" smtClean="0"/>
              <a:t>Finding closest</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6</a:t>
            </a:fld>
            <a:endParaRPr lang="en-US" dirty="0"/>
          </a:p>
        </p:txBody>
      </p:sp>
    </p:spTree>
    <p:extLst>
      <p:ext uri="{BB962C8B-B14F-4D97-AF65-F5344CB8AC3E}">
        <p14:creationId xmlns:p14="http://schemas.microsoft.com/office/powerpoint/2010/main" val="1515981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Quickstart</a:t>
            </a:r>
            <a:r>
              <a:rPr lang="en-US" dirty="0"/>
              <a:t> </a:t>
            </a:r>
          </a:p>
          <a:p>
            <a:r>
              <a:rPr lang="en-US" dirty="0"/>
              <a:t>Admin</a:t>
            </a:r>
          </a:p>
          <a:p>
            <a:r>
              <a:rPr lang="en-US" dirty="0" smtClean="0"/>
              <a:t>HTML table to Pandas</a:t>
            </a:r>
            <a:endParaRPr lang="en-US" dirty="0"/>
          </a:p>
          <a:p>
            <a:r>
              <a:rPr lang="en-US" dirty="0" smtClean="0"/>
              <a:t>Finding closest</a:t>
            </a:r>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7</a:t>
            </a:fld>
            <a:endParaRPr lang="en-US" dirty="0"/>
          </a:p>
        </p:txBody>
      </p:sp>
    </p:spTree>
    <p:extLst>
      <p:ext uri="{BB962C8B-B14F-4D97-AF65-F5344CB8AC3E}">
        <p14:creationId xmlns:p14="http://schemas.microsoft.com/office/powerpoint/2010/main" val="11417442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a:t>
            </a:r>
            <a:r>
              <a:rPr lang="en-US" baseline="0" dirty="0"/>
              <a:t> can all 3 personas benefit from the API?</a:t>
            </a:r>
          </a:p>
          <a:p>
            <a:r>
              <a:rPr lang="en-US" baseline="0" dirty="0"/>
              <a:t>	- Admins, instead of using the UI and getting distracted from their work, can automate most of their common workflows as scripts and schedule them to run at periodic intervals</a:t>
            </a:r>
          </a:p>
          <a:p>
            <a:r>
              <a:rPr lang="en-US" baseline="0" dirty="0"/>
              <a:t>	- Publishers can take care of repetitive content creation and content validation workflows through scripts and schedule them to run at known times</a:t>
            </a:r>
          </a:p>
          <a:p>
            <a:r>
              <a:rPr lang="en-US" baseline="0" dirty="0"/>
              <a:t>	- scientists all over in every discipline love the Jupyter notebook environment. We have added our own enhancements in the form of widgets. Analysts can prototype algorithms, inspect datasets, and visualize their datasets. They can finally share all their work, notes, outputs as Jupyter notebooks, or publish them as html pages to their blogs.</a:t>
            </a:r>
            <a:endParaRPr lang="en-US" dirty="0"/>
          </a:p>
          <a:p>
            <a:endParaRPr lang="en-GB"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8</a:t>
            </a:fld>
            <a:endParaRPr lang="en-US" dirty="0"/>
          </a:p>
        </p:txBody>
      </p:sp>
    </p:spTree>
    <p:extLst>
      <p:ext uri="{BB962C8B-B14F-4D97-AF65-F5344CB8AC3E}">
        <p14:creationId xmlns:p14="http://schemas.microsoft.com/office/powerpoint/2010/main" val="26254470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12</a:t>
            </a:fld>
            <a:endParaRPr lang="en-US" dirty="0"/>
          </a:p>
        </p:txBody>
      </p:sp>
    </p:spTree>
    <p:extLst>
      <p:ext uri="{BB962C8B-B14F-4D97-AF65-F5344CB8AC3E}">
        <p14:creationId xmlns:p14="http://schemas.microsoft.com/office/powerpoint/2010/main" val="1991709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14</a:t>
            </a:fld>
            <a:endParaRPr lang="en-US" dirty="0"/>
          </a:p>
        </p:txBody>
      </p:sp>
    </p:spTree>
    <p:extLst>
      <p:ext uri="{BB962C8B-B14F-4D97-AF65-F5344CB8AC3E}">
        <p14:creationId xmlns:p14="http://schemas.microsoft.com/office/powerpoint/2010/main" val="1819060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16</a:t>
            </a:fld>
            <a:endParaRPr lang="en-US" dirty="0"/>
          </a:p>
        </p:txBody>
      </p:sp>
    </p:spTree>
    <p:extLst>
      <p:ext uri="{BB962C8B-B14F-4D97-AF65-F5344CB8AC3E}">
        <p14:creationId xmlns:p14="http://schemas.microsoft.com/office/powerpoint/2010/main" val="1464675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1833121" y="2428193"/>
            <a:ext cx="8525773" cy="914400"/>
          </a:xfrm>
        </p:spPr>
        <p:txBody>
          <a:bodyPr rIns="0" anchor="b">
            <a:noAutofit/>
          </a:bodyPr>
          <a:lstStyle>
            <a:lvl1pPr algn="ctr">
              <a:defRPr sz="3400" baseline="0">
                <a:solidFill>
                  <a:schemeClr val="tx1"/>
                </a:solidFill>
              </a:defRPr>
            </a:lvl1pPr>
          </a:lstStyle>
          <a:p>
            <a:r>
              <a:rPr lang="en-US" dirty="0"/>
              <a:t>Presentation Title</a:t>
            </a:r>
          </a:p>
        </p:txBody>
      </p:sp>
      <p:sp>
        <p:nvSpPr>
          <p:cNvPr id="3" name="Subtitle 2"/>
          <p:cNvSpPr>
            <a:spLocks noGrp="1"/>
          </p:cNvSpPr>
          <p:nvPr>
            <p:ph type="subTitle" idx="1" hasCustomPrompt="1"/>
          </p:nvPr>
        </p:nvSpPr>
        <p:spPr bwMode="white">
          <a:xfrm>
            <a:off x="1828801" y="3465218"/>
            <a:ext cx="8534401" cy="914400"/>
          </a:xfrm>
          <a:noFill/>
        </p:spPr>
        <p:txBody>
          <a:bodyPr>
            <a:noAutofit/>
          </a:bodyPr>
          <a:lstStyle>
            <a:lvl1pPr marL="0" indent="0" algn="ctr">
              <a:buNone/>
              <a:defRPr b="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of Presenter(s)</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6EC91B51-25EE-0147-9293-37E16A70024E}" type="datetime1">
              <a:rPr lang="en-US" smtClean="0"/>
              <a:t>12/7/17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r="3940"/>
          <a:stretch/>
        </p:blipFill>
        <p:spPr>
          <a:xfrm>
            <a:off x="10013894" y="572078"/>
            <a:ext cx="1274495" cy="465533"/>
          </a:xfrm>
          <a:prstGeom prst="rect">
            <a:avLst/>
          </a:prstGeom>
        </p:spPr>
      </p:pic>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7" name="Parallelogram 10"/>
          <p:cNvSpPr/>
          <p:nvPr/>
        </p:nvSpPr>
        <p:spPr bwMode="auto">
          <a:xfrm flipH="1">
            <a:off x="1" y="2"/>
            <a:ext cx="5497956" cy="6865697"/>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7956" h="6865697">
                <a:moveTo>
                  <a:pt x="0" y="0"/>
                </a:moveTo>
                <a:lnTo>
                  <a:pt x="5497956" y="0"/>
                </a:lnTo>
                <a:lnTo>
                  <a:pt x="5497956" y="6858000"/>
                </a:lnTo>
                <a:lnTo>
                  <a:pt x="2747818" y="6865697"/>
                </a:lnTo>
                <a:lnTo>
                  <a:pt x="0" y="0"/>
                </a:lnTo>
                <a:close/>
              </a:path>
            </a:pathLst>
          </a:custGeom>
          <a:solidFill>
            <a:schemeClr val="accent4">
              <a:alpha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8" name="Parallelogram 10"/>
          <p:cNvSpPr/>
          <p:nvPr/>
        </p:nvSpPr>
        <p:spPr bwMode="auto">
          <a:xfrm rot="16200000" flipH="1" flipV="1">
            <a:off x="4707461" y="-626538"/>
            <a:ext cx="2777078"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1999" cy="6857999"/>
          </a:xfrm>
          <a:prstGeom prst="rect">
            <a:avLst/>
          </a:prstGeom>
        </p:spPr>
      </p:pic>
      <p:sp>
        <p:nvSpPr>
          <p:cNvPr id="10" name="Picture Placeholder 8"/>
          <p:cNvSpPr>
            <a:spLocks noGrp="1" noChangeAspect="1"/>
          </p:cNvSpPr>
          <p:nvPr>
            <p:ph type="pic" sz="quarter" idx="12" hasCustomPrompt="1"/>
          </p:nvPr>
        </p:nvSpPr>
        <p:spPr>
          <a:xfrm>
            <a:off x="684213" y="1757363"/>
            <a:ext cx="5943600" cy="3343275"/>
          </a:xfrm>
          <a:prstGeom prst="rect">
            <a:avLst/>
          </a:prstGeom>
          <a:solidFill>
            <a:schemeClr val="tx1"/>
          </a:solidFill>
          <a:ln>
            <a:noFill/>
          </a:ln>
        </p:spPr>
        <p:txBody>
          <a:bodyPr anchor="ctr"/>
          <a:lstStyle>
            <a:lvl1pPr marL="0" indent="0" algn="ctr">
              <a:buNone/>
              <a:defRPr sz="1800" baseline="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ysClr val="windowText" lastClr="000000"/>
                </a:solidFill>
                <a:effectLst/>
                <a:uLnTx/>
                <a:uFillTx/>
              </a:rPr>
              <a:t>Click icon to insert Picture</a:t>
            </a:r>
          </a:p>
        </p:txBody>
      </p:sp>
      <p:sp>
        <p:nvSpPr>
          <p:cNvPr id="3" name="Text Placeholder 2"/>
          <p:cNvSpPr>
            <a:spLocks noGrp="1"/>
          </p:cNvSpPr>
          <p:nvPr>
            <p:ph type="body" idx="1" hasCustomPrompt="1"/>
          </p:nvPr>
        </p:nvSpPr>
        <p:spPr>
          <a:xfrm>
            <a:off x="6976871" y="3582548"/>
            <a:ext cx="4527741"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6976871" y="2348110"/>
            <a:ext cx="4527741" cy="1169551"/>
          </a:xfrm>
        </p:spPr>
        <p:txBody>
          <a:bodyPr wrap="square"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kumimoji="0" lang="en-US" dirty="0"/>
              <a:t>Click to Edit </a:t>
            </a:r>
            <a:br>
              <a:rPr kumimoji="0" lang="en-US" dirty="0"/>
            </a:br>
            <a:r>
              <a:rPr kumimoji="0" lang="en-US" dirty="0"/>
              <a:t>Demo Title</a:t>
            </a:r>
            <a:endParaRPr lang="en-US" dirty="0"/>
          </a:p>
        </p:txBody>
      </p:sp>
      <p:sp>
        <p:nvSpPr>
          <p:cNvPr id="9"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D6FA6FB-FDD3-A446-B5AE-30BBE73852D8}" type="datetime1">
              <a:rPr lang="en-US" smtClean="0"/>
              <a:t>12/7/17</a:t>
            </a:fld>
            <a:endParaRPr lang="en-US"/>
          </a:p>
        </p:txBody>
      </p:sp>
      <p:sp>
        <p:nvSpPr>
          <p:cNvPr id="11"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2"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606155255"/>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_User Screen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tx1"/>
                </a:solidFill>
              </a:defRPr>
            </a:lvl1pPr>
          </a:lstStyle>
          <a:p>
            <a:r>
              <a:rPr lang="en-US" dirty="0"/>
              <a:t>Click to Edit User Screens Title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3D0726-017F-9249-8B2E-2A4DDB444ED8}" type="datetime1">
              <a:rPr lang="en-US" smtClean="0"/>
              <a:t>12/7/17</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3923879171"/>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IG wor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304" y="1990427"/>
            <a:ext cx="10367433" cy="1477328"/>
          </a:xfrm>
        </p:spPr>
        <p:txBody>
          <a:bodyPr anchor="b"/>
          <a:lstStyle>
            <a:lvl1pPr>
              <a:spcAft>
                <a:spcPts val="0"/>
              </a:spcAft>
              <a:defRPr sz="9600" baseline="0">
                <a:solidFill>
                  <a:schemeClr val="tx1"/>
                </a:solidFill>
              </a:defRPr>
            </a:lvl1pPr>
          </a:lstStyle>
          <a:p>
            <a:r>
              <a:rPr lang="en-US" dirty="0"/>
              <a:t>BIG Word</a:t>
            </a:r>
          </a:p>
        </p:txBody>
      </p:sp>
      <p:sp>
        <p:nvSpPr>
          <p:cNvPr id="4" name="Text Placeholder 3"/>
          <p:cNvSpPr>
            <a:spLocks noGrp="1"/>
          </p:cNvSpPr>
          <p:nvPr>
            <p:ph type="body" sz="quarter" idx="10" hasCustomPrompt="1"/>
          </p:nvPr>
        </p:nvSpPr>
        <p:spPr>
          <a:xfrm>
            <a:off x="912304" y="3467761"/>
            <a:ext cx="10367433" cy="615553"/>
          </a:xfrm>
          <a:noFill/>
        </p:spPr>
        <p:txBody>
          <a:bodyPr vert="horz" wrap="square" lIns="0" tIns="0" rIns="0" bIns="0" rtlCol="0" anchor="t">
            <a:spAutoFit/>
          </a:bodyPr>
          <a:lstStyle>
            <a:lvl1pPr marL="0" indent="0">
              <a:spcAft>
                <a:spcPts val="0"/>
              </a:spcAft>
              <a:buFontTx/>
              <a:buNone/>
              <a:defRPr lang="en-US" sz="4000" b="1" baseline="0" smtClean="0">
                <a:solidFill>
                  <a:schemeClr val="tx1">
                    <a:lumMod val="50000"/>
                    <a:lumOff val="5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buNone/>
            </a:pPr>
            <a:r>
              <a:rPr lang="en-US" dirty="0"/>
              <a:t>Smaller word</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77C214-390A-F944-BF27-73F37F4360F9}" type="datetime1">
              <a:rPr lang="en-US" smtClean="0"/>
              <a:t>12/7/17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198752500"/>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284" y="2625441"/>
            <a:ext cx="7315200" cy="461665"/>
          </a:xfrm>
        </p:spPr>
        <p:txBody>
          <a:bodyPr anchor="b"/>
          <a:lstStyle>
            <a:lvl1pPr>
              <a:spcAft>
                <a:spcPts val="0"/>
              </a:spcAft>
              <a:defRPr sz="3000" b="0" baseline="0">
                <a:solidFill>
                  <a:schemeClr val="tx1"/>
                </a:solidFill>
              </a:defRPr>
            </a:lvl1pPr>
          </a:lstStyle>
          <a:p>
            <a:r>
              <a:rPr lang="en-US" dirty="0"/>
              <a:t>“Quote”</a:t>
            </a:r>
          </a:p>
        </p:txBody>
      </p:sp>
      <p:sp>
        <p:nvSpPr>
          <p:cNvPr id="4" name="Text Placeholder 3"/>
          <p:cNvSpPr>
            <a:spLocks noGrp="1"/>
          </p:cNvSpPr>
          <p:nvPr>
            <p:ph type="body" sz="quarter" idx="10" hasCustomPrompt="1"/>
          </p:nvPr>
        </p:nvSpPr>
        <p:spPr>
          <a:xfrm>
            <a:off x="912284" y="3683197"/>
            <a:ext cx="7315200" cy="400110"/>
          </a:xfrm>
          <a:noFill/>
        </p:spPr>
        <p:txBody>
          <a:bodyPr vert="horz" wrap="square" lIns="0" tIns="0" rIns="0" bIns="0" rtlCol="0" anchor="t">
            <a:spAutoFit/>
          </a:bodyPr>
          <a:lstStyle>
            <a:lvl1pPr marL="0" indent="0" algn="r">
              <a:spcAft>
                <a:spcPts val="0"/>
              </a:spcAft>
              <a:buFontTx/>
              <a:buNone/>
              <a:defRPr lang="en-US" sz="2600" b="0" baseline="0" smtClean="0">
                <a:solidFill>
                  <a:schemeClr val="accent4">
                    <a:lumMod val="40000"/>
                    <a:lumOff val="6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pPr>
            <a:r>
              <a:rPr lang="en-US" dirty="0"/>
              <a:t>Name</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6225C2B-15EC-3348-B6CD-75D75F51F610}" type="datetime1">
              <a:rPr lang="en-US" smtClean="0"/>
              <a:t>12/7/17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741332608"/>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Esri">
    <p:spTree>
      <p:nvGrpSpPr>
        <p:cNvPr id="1" name=""/>
        <p:cNvGrpSpPr/>
        <p:nvPr/>
      </p:nvGrpSpPr>
      <p:grpSpPr>
        <a:xfrm>
          <a:off x="0" y="0"/>
          <a:ext cx="0" cy="0"/>
          <a:chOff x="0" y="0"/>
          <a:chExt cx="0" cy="0"/>
        </a:xfrm>
      </p:grpSpPr>
      <p:sp>
        <p:nvSpPr>
          <p:cNvPr id="6" name="Parallelogram 10"/>
          <p:cNvSpPr/>
          <p:nvPr userDrawn="1"/>
        </p:nvSpPr>
        <p:spPr bwMode="auto">
          <a:xfrm rot="16811740" flipH="1">
            <a:off x="2821442" y="-2136101"/>
            <a:ext cx="6318215" cy="12766191"/>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 name="connsiteX0" fmla="*/ 0 w 5497956"/>
              <a:gd name="connsiteY0" fmla="*/ 0 h 6865697"/>
              <a:gd name="connsiteX1" fmla="*/ 5497956 w 5497956"/>
              <a:gd name="connsiteY1" fmla="*/ 0 h 6865697"/>
              <a:gd name="connsiteX2" fmla="*/ 3826999 w 5497956"/>
              <a:gd name="connsiteY2" fmla="*/ 4279505 h 6865697"/>
              <a:gd name="connsiteX3" fmla="*/ 2747818 w 5497956"/>
              <a:gd name="connsiteY3" fmla="*/ 6865697 h 6865697"/>
              <a:gd name="connsiteX4" fmla="*/ 0 w 5497956"/>
              <a:gd name="connsiteY4" fmla="*/ 0 h 6865697"/>
              <a:gd name="connsiteX0" fmla="*/ 0 w 5497956"/>
              <a:gd name="connsiteY0" fmla="*/ 0 h 5277653"/>
              <a:gd name="connsiteX1" fmla="*/ 5497956 w 5497956"/>
              <a:gd name="connsiteY1" fmla="*/ 0 h 5277653"/>
              <a:gd name="connsiteX2" fmla="*/ 3826999 w 5497956"/>
              <a:gd name="connsiteY2" fmla="*/ 4279505 h 5277653"/>
              <a:gd name="connsiteX3" fmla="*/ 2377650 w 5497956"/>
              <a:gd name="connsiteY3" fmla="*/ 5277653 h 5277653"/>
              <a:gd name="connsiteX4" fmla="*/ 0 w 5497956"/>
              <a:gd name="connsiteY4" fmla="*/ 0 h 5277653"/>
              <a:gd name="connsiteX0" fmla="*/ 0 w 3863432"/>
              <a:gd name="connsiteY0" fmla="*/ 2222226 h 5277653"/>
              <a:gd name="connsiteX1" fmla="*/ 3863432 w 3863432"/>
              <a:gd name="connsiteY1" fmla="*/ 0 h 5277653"/>
              <a:gd name="connsiteX2" fmla="*/ 2192475 w 3863432"/>
              <a:gd name="connsiteY2" fmla="*/ 4279505 h 5277653"/>
              <a:gd name="connsiteX3" fmla="*/ 743126 w 3863432"/>
              <a:gd name="connsiteY3" fmla="*/ 5277653 h 5277653"/>
              <a:gd name="connsiteX4" fmla="*/ 0 w 3863432"/>
              <a:gd name="connsiteY4" fmla="*/ 2222226 h 5277653"/>
              <a:gd name="connsiteX0" fmla="*/ 0 w 4172478"/>
              <a:gd name="connsiteY0" fmla="*/ 1085159 h 4140586"/>
              <a:gd name="connsiteX1" fmla="*/ 4172478 w 4172478"/>
              <a:gd name="connsiteY1" fmla="*/ 0 h 4140586"/>
              <a:gd name="connsiteX2" fmla="*/ 2192475 w 4172478"/>
              <a:gd name="connsiteY2" fmla="*/ 3142438 h 4140586"/>
              <a:gd name="connsiteX3" fmla="*/ 743126 w 4172478"/>
              <a:gd name="connsiteY3" fmla="*/ 4140586 h 4140586"/>
              <a:gd name="connsiteX4" fmla="*/ 0 w 4172478"/>
              <a:gd name="connsiteY4" fmla="*/ 1085159 h 4140586"/>
              <a:gd name="connsiteX0" fmla="*/ 0 w 3868783"/>
              <a:gd name="connsiteY0" fmla="*/ 887305 h 4140586"/>
              <a:gd name="connsiteX1" fmla="*/ 3868783 w 3868783"/>
              <a:gd name="connsiteY1" fmla="*/ 0 h 4140586"/>
              <a:gd name="connsiteX2" fmla="*/ 1888780 w 3868783"/>
              <a:gd name="connsiteY2" fmla="*/ 3142438 h 4140586"/>
              <a:gd name="connsiteX3" fmla="*/ 439431 w 3868783"/>
              <a:gd name="connsiteY3" fmla="*/ 4140586 h 4140586"/>
              <a:gd name="connsiteX4" fmla="*/ 0 w 3868783"/>
              <a:gd name="connsiteY4" fmla="*/ 887305 h 4140586"/>
              <a:gd name="connsiteX0" fmla="*/ 269818 w 4138601"/>
              <a:gd name="connsiteY0" fmla="*/ 887305 h 3536775"/>
              <a:gd name="connsiteX1" fmla="*/ 4138601 w 4138601"/>
              <a:gd name="connsiteY1" fmla="*/ 0 h 3536775"/>
              <a:gd name="connsiteX2" fmla="*/ 2158598 w 4138601"/>
              <a:gd name="connsiteY2" fmla="*/ 3142438 h 3536775"/>
              <a:gd name="connsiteX3" fmla="*/ 0 w 4138601"/>
              <a:gd name="connsiteY3" fmla="*/ 3536775 h 3536775"/>
              <a:gd name="connsiteX4" fmla="*/ 269818 w 4138601"/>
              <a:gd name="connsiteY4" fmla="*/ 887305 h 3536775"/>
              <a:gd name="connsiteX0" fmla="*/ 269818 w 4138601"/>
              <a:gd name="connsiteY0" fmla="*/ 887305 h 3635085"/>
              <a:gd name="connsiteX1" fmla="*/ 4138601 w 4138601"/>
              <a:gd name="connsiteY1" fmla="*/ 0 h 3635085"/>
              <a:gd name="connsiteX2" fmla="*/ 2376678 w 4138601"/>
              <a:gd name="connsiteY2" fmla="*/ 3635085 h 3635085"/>
              <a:gd name="connsiteX3" fmla="*/ 0 w 4138601"/>
              <a:gd name="connsiteY3" fmla="*/ 3536775 h 3635085"/>
              <a:gd name="connsiteX4" fmla="*/ 269818 w 4138601"/>
              <a:gd name="connsiteY4" fmla="*/ 887305 h 3635085"/>
              <a:gd name="connsiteX0" fmla="*/ 453784 w 4138601"/>
              <a:gd name="connsiteY0" fmla="*/ 250562 h 3635085"/>
              <a:gd name="connsiteX1" fmla="*/ 4138601 w 4138601"/>
              <a:gd name="connsiteY1" fmla="*/ 0 h 3635085"/>
              <a:gd name="connsiteX2" fmla="*/ 2376678 w 4138601"/>
              <a:gd name="connsiteY2" fmla="*/ 3635085 h 3635085"/>
              <a:gd name="connsiteX3" fmla="*/ 0 w 4138601"/>
              <a:gd name="connsiteY3" fmla="*/ 3536775 h 3635085"/>
              <a:gd name="connsiteX4" fmla="*/ 453784 w 4138601"/>
              <a:gd name="connsiteY4" fmla="*/ 250562 h 3635085"/>
              <a:gd name="connsiteX0" fmla="*/ 1391303 w 4138601"/>
              <a:gd name="connsiteY0" fmla="*/ 75768 h 3635085"/>
              <a:gd name="connsiteX1" fmla="*/ 4138601 w 4138601"/>
              <a:gd name="connsiteY1" fmla="*/ 0 h 3635085"/>
              <a:gd name="connsiteX2" fmla="*/ 2376678 w 4138601"/>
              <a:gd name="connsiteY2" fmla="*/ 3635085 h 3635085"/>
              <a:gd name="connsiteX3" fmla="*/ 0 w 4138601"/>
              <a:gd name="connsiteY3" fmla="*/ 3536775 h 3635085"/>
              <a:gd name="connsiteX4" fmla="*/ 1391303 w 4138601"/>
              <a:gd name="connsiteY4" fmla="*/ 75768 h 3635085"/>
              <a:gd name="connsiteX0" fmla="*/ 1391303 w 4138601"/>
              <a:gd name="connsiteY0" fmla="*/ 75768 h 3536775"/>
              <a:gd name="connsiteX1" fmla="*/ 4138601 w 4138601"/>
              <a:gd name="connsiteY1" fmla="*/ 0 h 3536775"/>
              <a:gd name="connsiteX2" fmla="*/ 1273242 w 4138601"/>
              <a:gd name="connsiteY2" fmla="*/ 3407480 h 3536775"/>
              <a:gd name="connsiteX3" fmla="*/ 0 w 4138601"/>
              <a:gd name="connsiteY3" fmla="*/ 3536775 h 3536775"/>
              <a:gd name="connsiteX4" fmla="*/ 1391303 w 4138601"/>
              <a:gd name="connsiteY4" fmla="*/ 75768 h 3536775"/>
              <a:gd name="connsiteX0" fmla="*/ 1391303 w 3058684"/>
              <a:gd name="connsiteY0" fmla="*/ 103474 h 3564481"/>
              <a:gd name="connsiteX1" fmla="*/ 3058684 w 3058684"/>
              <a:gd name="connsiteY1" fmla="*/ 0 h 3564481"/>
              <a:gd name="connsiteX2" fmla="*/ 1273242 w 3058684"/>
              <a:gd name="connsiteY2" fmla="*/ 3435186 h 3564481"/>
              <a:gd name="connsiteX3" fmla="*/ 0 w 3058684"/>
              <a:gd name="connsiteY3" fmla="*/ 3564481 h 3564481"/>
              <a:gd name="connsiteX4" fmla="*/ 1391303 w 3058684"/>
              <a:gd name="connsiteY4" fmla="*/ 103474 h 3564481"/>
              <a:gd name="connsiteX0" fmla="*/ 1521436 w 3188817"/>
              <a:gd name="connsiteY0" fmla="*/ 103474 h 3464355"/>
              <a:gd name="connsiteX1" fmla="*/ 3188817 w 3188817"/>
              <a:gd name="connsiteY1" fmla="*/ 0 h 3464355"/>
              <a:gd name="connsiteX2" fmla="*/ 1403375 w 3188817"/>
              <a:gd name="connsiteY2" fmla="*/ 3435186 h 3464355"/>
              <a:gd name="connsiteX3" fmla="*/ 0 w 3188817"/>
              <a:gd name="connsiteY3" fmla="*/ 3464355 h 3464355"/>
              <a:gd name="connsiteX4" fmla="*/ 1521436 w 3188817"/>
              <a:gd name="connsiteY4" fmla="*/ 103474 h 3464355"/>
              <a:gd name="connsiteX0" fmla="*/ 1521436 w 3188817"/>
              <a:gd name="connsiteY0" fmla="*/ 103474 h 3632772"/>
              <a:gd name="connsiteX1" fmla="*/ 3188817 w 3188817"/>
              <a:gd name="connsiteY1" fmla="*/ 0 h 3632772"/>
              <a:gd name="connsiteX2" fmla="*/ 1626674 w 3188817"/>
              <a:gd name="connsiteY2" fmla="*/ 3632772 h 3632772"/>
              <a:gd name="connsiteX3" fmla="*/ 0 w 3188817"/>
              <a:gd name="connsiteY3" fmla="*/ 3464355 h 3632772"/>
              <a:gd name="connsiteX4" fmla="*/ 1521436 w 3188817"/>
              <a:gd name="connsiteY4" fmla="*/ 103474 h 3632772"/>
              <a:gd name="connsiteX0" fmla="*/ 1521436 w 3605461"/>
              <a:gd name="connsiteY0" fmla="*/ 69855 h 3599153"/>
              <a:gd name="connsiteX1" fmla="*/ 3605461 w 3605461"/>
              <a:gd name="connsiteY1" fmla="*/ 0 h 3599153"/>
              <a:gd name="connsiteX2" fmla="*/ 1626674 w 3605461"/>
              <a:gd name="connsiteY2" fmla="*/ 3599153 h 3599153"/>
              <a:gd name="connsiteX3" fmla="*/ 0 w 3605461"/>
              <a:gd name="connsiteY3" fmla="*/ 3430736 h 3599153"/>
              <a:gd name="connsiteX4" fmla="*/ 1521436 w 3605461"/>
              <a:gd name="connsiteY4" fmla="*/ 69855 h 3599153"/>
              <a:gd name="connsiteX0" fmla="*/ 1488157 w 3605461"/>
              <a:gd name="connsiteY0" fmla="*/ 0 h 3645127"/>
              <a:gd name="connsiteX1" fmla="*/ 3605461 w 3605461"/>
              <a:gd name="connsiteY1" fmla="*/ 45974 h 3645127"/>
              <a:gd name="connsiteX2" fmla="*/ 1626674 w 3605461"/>
              <a:gd name="connsiteY2" fmla="*/ 3645127 h 3645127"/>
              <a:gd name="connsiteX3" fmla="*/ 0 w 3605461"/>
              <a:gd name="connsiteY3" fmla="*/ 3476710 h 3645127"/>
              <a:gd name="connsiteX4" fmla="*/ 1488157 w 3605461"/>
              <a:gd name="connsiteY4" fmla="*/ 0 h 3645127"/>
              <a:gd name="connsiteX0" fmla="*/ 1488157 w 3494077"/>
              <a:gd name="connsiteY0" fmla="*/ 138768 h 3783895"/>
              <a:gd name="connsiteX1" fmla="*/ 3494077 w 3494077"/>
              <a:gd name="connsiteY1" fmla="*/ 0 h 3783895"/>
              <a:gd name="connsiteX2" fmla="*/ 1626674 w 3494077"/>
              <a:gd name="connsiteY2" fmla="*/ 3783895 h 3783895"/>
              <a:gd name="connsiteX3" fmla="*/ 0 w 3494077"/>
              <a:gd name="connsiteY3" fmla="*/ 3615478 h 3783895"/>
              <a:gd name="connsiteX4" fmla="*/ 1488157 w 3494077"/>
              <a:gd name="connsiteY4" fmla="*/ 138768 h 3783895"/>
              <a:gd name="connsiteX0" fmla="*/ 1124549 w 3130469"/>
              <a:gd name="connsiteY0" fmla="*/ 138768 h 3783895"/>
              <a:gd name="connsiteX1" fmla="*/ 3130469 w 3130469"/>
              <a:gd name="connsiteY1" fmla="*/ 0 h 3783895"/>
              <a:gd name="connsiteX2" fmla="*/ 1263066 w 3130469"/>
              <a:gd name="connsiteY2" fmla="*/ 3783895 h 3783895"/>
              <a:gd name="connsiteX3" fmla="*/ 0 w 3130469"/>
              <a:gd name="connsiteY3" fmla="*/ 3710249 h 3783895"/>
              <a:gd name="connsiteX4" fmla="*/ 1124549 w 3130469"/>
              <a:gd name="connsiteY4" fmla="*/ 138768 h 3783895"/>
              <a:gd name="connsiteX0" fmla="*/ 1124549 w 2637804"/>
              <a:gd name="connsiteY0" fmla="*/ 122113 h 3767240"/>
              <a:gd name="connsiteX1" fmla="*/ 2637804 w 2637804"/>
              <a:gd name="connsiteY1" fmla="*/ 0 h 3767240"/>
              <a:gd name="connsiteX2" fmla="*/ 1263066 w 2637804"/>
              <a:gd name="connsiteY2" fmla="*/ 3767240 h 3767240"/>
              <a:gd name="connsiteX3" fmla="*/ 0 w 2637804"/>
              <a:gd name="connsiteY3" fmla="*/ 3693594 h 3767240"/>
              <a:gd name="connsiteX4" fmla="*/ 1124549 w 2637804"/>
              <a:gd name="connsiteY4" fmla="*/ 122113 h 3767240"/>
              <a:gd name="connsiteX0" fmla="*/ 1305037 w 2637804"/>
              <a:gd name="connsiteY0" fmla="*/ 0 h 3855679"/>
              <a:gd name="connsiteX1" fmla="*/ 2637804 w 2637804"/>
              <a:gd name="connsiteY1" fmla="*/ 88439 h 3855679"/>
              <a:gd name="connsiteX2" fmla="*/ 1263066 w 2637804"/>
              <a:gd name="connsiteY2" fmla="*/ 3855679 h 3855679"/>
              <a:gd name="connsiteX3" fmla="*/ 0 w 2637804"/>
              <a:gd name="connsiteY3" fmla="*/ 3782033 h 3855679"/>
              <a:gd name="connsiteX4" fmla="*/ 1305037 w 2637804"/>
              <a:gd name="connsiteY4" fmla="*/ 0 h 3855679"/>
              <a:gd name="connsiteX0" fmla="*/ 1264430 w 2637804"/>
              <a:gd name="connsiteY0" fmla="*/ 0 h 3899282"/>
              <a:gd name="connsiteX1" fmla="*/ 2637804 w 2637804"/>
              <a:gd name="connsiteY1" fmla="*/ 132042 h 3899282"/>
              <a:gd name="connsiteX2" fmla="*/ 1263066 w 2637804"/>
              <a:gd name="connsiteY2" fmla="*/ 3899282 h 3899282"/>
              <a:gd name="connsiteX3" fmla="*/ 0 w 2637804"/>
              <a:gd name="connsiteY3" fmla="*/ 3825636 h 3899282"/>
              <a:gd name="connsiteX4" fmla="*/ 1264430 w 2637804"/>
              <a:gd name="connsiteY4" fmla="*/ 0 h 3899282"/>
              <a:gd name="connsiteX0" fmla="*/ 1264430 w 2637804"/>
              <a:gd name="connsiteY0" fmla="*/ 0 h 4163698"/>
              <a:gd name="connsiteX1" fmla="*/ 2637804 w 2637804"/>
              <a:gd name="connsiteY1" fmla="*/ 132042 h 4163698"/>
              <a:gd name="connsiteX2" fmla="*/ 1331152 w 2637804"/>
              <a:gd name="connsiteY2" fmla="*/ 4163698 h 4163698"/>
              <a:gd name="connsiteX3" fmla="*/ 0 w 2637804"/>
              <a:gd name="connsiteY3" fmla="*/ 3825636 h 4163698"/>
              <a:gd name="connsiteX4" fmla="*/ 1264430 w 2637804"/>
              <a:gd name="connsiteY4" fmla="*/ 0 h 4163698"/>
              <a:gd name="connsiteX0" fmla="*/ 1182770 w 2556144"/>
              <a:gd name="connsiteY0" fmla="*/ 0 h 4163698"/>
              <a:gd name="connsiteX1" fmla="*/ 2556144 w 2556144"/>
              <a:gd name="connsiteY1" fmla="*/ 132042 h 4163698"/>
              <a:gd name="connsiteX2" fmla="*/ 1249492 w 2556144"/>
              <a:gd name="connsiteY2" fmla="*/ 4163698 h 4163698"/>
              <a:gd name="connsiteX3" fmla="*/ 0 w 2556144"/>
              <a:gd name="connsiteY3" fmla="*/ 3580706 h 4163698"/>
              <a:gd name="connsiteX4" fmla="*/ 1182770 w 2556144"/>
              <a:gd name="connsiteY4" fmla="*/ 0 h 4163698"/>
              <a:gd name="connsiteX0" fmla="*/ 1182770 w 2556144"/>
              <a:gd name="connsiteY0" fmla="*/ 0 h 3715230"/>
              <a:gd name="connsiteX1" fmla="*/ 2556144 w 2556144"/>
              <a:gd name="connsiteY1" fmla="*/ 132042 h 3715230"/>
              <a:gd name="connsiteX2" fmla="*/ 1481730 w 2556144"/>
              <a:gd name="connsiteY2" fmla="*/ 3715230 h 3715230"/>
              <a:gd name="connsiteX3" fmla="*/ 0 w 2556144"/>
              <a:gd name="connsiteY3" fmla="*/ 3580706 h 3715230"/>
              <a:gd name="connsiteX4" fmla="*/ 1182770 w 2556144"/>
              <a:gd name="connsiteY4" fmla="*/ 0 h 3715230"/>
              <a:gd name="connsiteX0" fmla="*/ 1182770 w 2556144"/>
              <a:gd name="connsiteY0" fmla="*/ 0 h 3745461"/>
              <a:gd name="connsiteX1" fmla="*/ 2556144 w 2556144"/>
              <a:gd name="connsiteY1" fmla="*/ 132042 h 3745461"/>
              <a:gd name="connsiteX2" fmla="*/ 1793329 w 2556144"/>
              <a:gd name="connsiteY2" fmla="*/ 3745461 h 3745461"/>
              <a:gd name="connsiteX3" fmla="*/ 0 w 2556144"/>
              <a:gd name="connsiteY3" fmla="*/ 3580706 h 3745461"/>
              <a:gd name="connsiteX4" fmla="*/ 1182770 w 2556144"/>
              <a:gd name="connsiteY4" fmla="*/ 0 h 3745461"/>
              <a:gd name="connsiteX0" fmla="*/ 810452 w 2556144"/>
              <a:gd name="connsiteY0" fmla="*/ 0 h 3786541"/>
              <a:gd name="connsiteX1" fmla="*/ 2556144 w 2556144"/>
              <a:gd name="connsiteY1" fmla="*/ 173122 h 3786541"/>
              <a:gd name="connsiteX2" fmla="*/ 1793329 w 2556144"/>
              <a:gd name="connsiteY2" fmla="*/ 3786541 h 3786541"/>
              <a:gd name="connsiteX3" fmla="*/ 0 w 2556144"/>
              <a:gd name="connsiteY3" fmla="*/ 3621786 h 3786541"/>
              <a:gd name="connsiteX4" fmla="*/ 810452 w 2556144"/>
              <a:gd name="connsiteY4" fmla="*/ 0 h 3786541"/>
              <a:gd name="connsiteX0" fmla="*/ 810452 w 2490881"/>
              <a:gd name="connsiteY0" fmla="*/ 0 h 3786541"/>
              <a:gd name="connsiteX1" fmla="*/ 2490881 w 2490881"/>
              <a:gd name="connsiteY1" fmla="*/ 479137 h 3786541"/>
              <a:gd name="connsiteX2" fmla="*/ 1793329 w 2490881"/>
              <a:gd name="connsiteY2" fmla="*/ 3786541 h 3786541"/>
              <a:gd name="connsiteX3" fmla="*/ 0 w 2490881"/>
              <a:gd name="connsiteY3" fmla="*/ 3621786 h 3786541"/>
              <a:gd name="connsiteX4" fmla="*/ 810452 w 2490881"/>
              <a:gd name="connsiteY4" fmla="*/ 0 h 3786541"/>
              <a:gd name="connsiteX0" fmla="*/ 750890 w 2490881"/>
              <a:gd name="connsiteY0" fmla="*/ 0 h 3470057"/>
              <a:gd name="connsiteX1" fmla="*/ 2490881 w 2490881"/>
              <a:gd name="connsiteY1" fmla="*/ 162653 h 3470057"/>
              <a:gd name="connsiteX2" fmla="*/ 1793329 w 2490881"/>
              <a:gd name="connsiteY2" fmla="*/ 3470057 h 3470057"/>
              <a:gd name="connsiteX3" fmla="*/ 0 w 2490881"/>
              <a:gd name="connsiteY3" fmla="*/ 3305302 h 3470057"/>
              <a:gd name="connsiteX4" fmla="*/ 750890 w 2490881"/>
              <a:gd name="connsiteY4" fmla="*/ 0 h 3470057"/>
              <a:gd name="connsiteX0" fmla="*/ 761393 w 2490881"/>
              <a:gd name="connsiteY0" fmla="*/ 0 h 3473996"/>
              <a:gd name="connsiteX1" fmla="*/ 2490881 w 2490881"/>
              <a:gd name="connsiteY1" fmla="*/ 166592 h 3473996"/>
              <a:gd name="connsiteX2" fmla="*/ 1793329 w 2490881"/>
              <a:gd name="connsiteY2" fmla="*/ 3473996 h 3473996"/>
              <a:gd name="connsiteX3" fmla="*/ 0 w 2490881"/>
              <a:gd name="connsiteY3" fmla="*/ 3309241 h 3473996"/>
              <a:gd name="connsiteX4" fmla="*/ 761393 w 2490881"/>
              <a:gd name="connsiteY4" fmla="*/ 0 h 3473996"/>
              <a:gd name="connsiteX0" fmla="*/ 756589 w 2486077"/>
              <a:gd name="connsiteY0" fmla="*/ 0 h 3473996"/>
              <a:gd name="connsiteX1" fmla="*/ 2486077 w 2486077"/>
              <a:gd name="connsiteY1" fmla="*/ 166592 h 3473996"/>
              <a:gd name="connsiteX2" fmla="*/ 1788525 w 2486077"/>
              <a:gd name="connsiteY2" fmla="*/ 3473996 h 3473996"/>
              <a:gd name="connsiteX3" fmla="*/ 0 w 2486077"/>
              <a:gd name="connsiteY3" fmla="*/ 3294834 h 3473996"/>
              <a:gd name="connsiteX4" fmla="*/ 756589 w 2486077"/>
              <a:gd name="connsiteY4" fmla="*/ 0 h 3473996"/>
              <a:gd name="connsiteX0" fmla="*/ 740384 w 2469872"/>
              <a:gd name="connsiteY0" fmla="*/ 0 h 3473996"/>
              <a:gd name="connsiteX1" fmla="*/ 2469872 w 2469872"/>
              <a:gd name="connsiteY1" fmla="*/ 166592 h 3473996"/>
              <a:gd name="connsiteX2" fmla="*/ 1772320 w 2469872"/>
              <a:gd name="connsiteY2" fmla="*/ 3473996 h 3473996"/>
              <a:gd name="connsiteX3" fmla="*/ 0 w 2469872"/>
              <a:gd name="connsiteY3" fmla="*/ 3301364 h 3473996"/>
              <a:gd name="connsiteX4" fmla="*/ 740384 w 2469872"/>
              <a:gd name="connsiteY4" fmla="*/ 0 h 3473996"/>
              <a:gd name="connsiteX0" fmla="*/ 740384 w 3180498"/>
              <a:gd name="connsiteY0" fmla="*/ 0 h 3473996"/>
              <a:gd name="connsiteX1" fmla="*/ 3180498 w 3180498"/>
              <a:gd name="connsiteY1" fmla="*/ 240494 h 3473996"/>
              <a:gd name="connsiteX2" fmla="*/ 1772320 w 3180498"/>
              <a:gd name="connsiteY2" fmla="*/ 3473996 h 3473996"/>
              <a:gd name="connsiteX3" fmla="*/ 0 w 3180498"/>
              <a:gd name="connsiteY3" fmla="*/ 3301364 h 3473996"/>
              <a:gd name="connsiteX4" fmla="*/ 740384 w 3180498"/>
              <a:gd name="connsiteY4" fmla="*/ 0 h 3473996"/>
              <a:gd name="connsiteX0" fmla="*/ 736813 w 3180498"/>
              <a:gd name="connsiteY0" fmla="*/ 0 h 3472657"/>
              <a:gd name="connsiteX1" fmla="*/ 3180498 w 3180498"/>
              <a:gd name="connsiteY1" fmla="*/ 239155 h 3472657"/>
              <a:gd name="connsiteX2" fmla="*/ 1772320 w 3180498"/>
              <a:gd name="connsiteY2" fmla="*/ 3472657 h 3472657"/>
              <a:gd name="connsiteX3" fmla="*/ 0 w 3180498"/>
              <a:gd name="connsiteY3" fmla="*/ 3300025 h 3472657"/>
              <a:gd name="connsiteX4" fmla="*/ 736813 w 3180498"/>
              <a:gd name="connsiteY4" fmla="*/ 0 h 3472657"/>
              <a:gd name="connsiteX0" fmla="*/ 736813 w 3187641"/>
              <a:gd name="connsiteY0" fmla="*/ 0 h 3472657"/>
              <a:gd name="connsiteX1" fmla="*/ 3187641 w 3187641"/>
              <a:gd name="connsiteY1" fmla="*/ 236478 h 3472657"/>
              <a:gd name="connsiteX2" fmla="*/ 1772320 w 3187641"/>
              <a:gd name="connsiteY2" fmla="*/ 3472657 h 3472657"/>
              <a:gd name="connsiteX3" fmla="*/ 0 w 3187641"/>
              <a:gd name="connsiteY3" fmla="*/ 3300025 h 3472657"/>
              <a:gd name="connsiteX4" fmla="*/ 736813 w 3187641"/>
              <a:gd name="connsiteY4" fmla="*/ 0 h 347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7641" h="3472657">
                <a:moveTo>
                  <a:pt x="736813" y="0"/>
                </a:moveTo>
                <a:lnTo>
                  <a:pt x="3187641" y="236478"/>
                </a:lnTo>
                <a:lnTo>
                  <a:pt x="1772320" y="3472657"/>
                </a:lnTo>
                <a:lnTo>
                  <a:pt x="0" y="3300025"/>
                </a:lnTo>
                <a:lnTo>
                  <a:pt x="736813" y="0"/>
                </a:lnTo>
                <a:close/>
              </a:path>
            </a:pathLst>
          </a:custGeom>
          <a:gradFill flip="none" rotWithShape="1">
            <a:gsLst>
              <a:gs pos="98000">
                <a:srgbClr val="053264"/>
              </a:gs>
              <a:gs pos="51000">
                <a:srgbClr val="027FB5"/>
              </a:gs>
              <a:gs pos="0">
                <a:srgbClr val="00B9F2"/>
              </a:gs>
            </a:gsLst>
            <a:path path="circle">
              <a:fillToRect l="50000" t="50000" r="50000" b="50000"/>
            </a:path>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 name="Parallelogram 10"/>
          <p:cNvSpPr/>
          <p:nvPr/>
        </p:nvSpPr>
        <p:spPr bwMode="auto">
          <a:xfrm rot="5400000" flipV="1">
            <a:off x="5295901" y="-38098"/>
            <a:ext cx="1600198"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gradFill flip="none" rotWithShape="1">
            <a:gsLst>
              <a:gs pos="100000">
                <a:srgbClr val="00B9F2"/>
              </a:gs>
              <a:gs pos="10000">
                <a:srgbClr val="053264"/>
              </a:gs>
            </a:gsLst>
            <a:lin ang="3780000" scaled="0"/>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59008" y="2489995"/>
            <a:ext cx="6073985" cy="1878011"/>
          </a:xfrm>
          <a:prstGeom prst="rect">
            <a:avLst/>
          </a:prstGeom>
        </p:spPr>
      </p:pic>
      <p:sp>
        <p:nvSpPr>
          <p:cNvPr id="12" name="Parallelogram 10"/>
          <p:cNvSpPr/>
          <p:nvPr userDrawn="1"/>
        </p:nvSpPr>
        <p:spPr bwMode="auto">
          <a:xfrm rot="5400000" flipH="1">
            <a:off x="5320618" y="-642728"/>
            <a:ext cx="1555939" cy="12227867"/>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2777078"/>
              <a:gd name="connsiteY0" fmla="*/ 35863 h 12227861"/>
              <a:gd name="connsiteX1" fmla="*/ 2358932 w 2777078"/>
              <a:gd name="connsiteY1" fmla="*/ 0 h 12227861"/>
              <a:gd name="connsiteX2" fmla="*/ 2777078 w 2777078"/>
              <a:gd name="connsiteY2" fmla="*/ 12227861 h 12227861"/>
              <a:gd name="connsiteX3" fmla="*/ 0 w 2777078"/>
              <a:gd name="connsiteY3" fmla="*/ 12227861 h 12227861"/>
              <a:gd name="connsiteX4" fmla="*/ 1085273 w 2777078"/>
              <a:gd name="connsiteY4" fmla="*/ 35863 h 12227861"/>
              <a:gd name="connsiteX0" fmla="*/ 273578 w 1965383"/>
              <a:gd name="connsiteY0" fmla="*/ 35863 h 12245793"/>
              <a:gd name="connsiteX1" fmla="*/ 1547237 w 1965383"/>
              <a:gd name="connsiteY1" fmla="*/ 0 h 12245793"/>
              <a:gd name="connsiteX2" fmla="*/ 1965383 w 1965383"/>
              <a:gd name="connsiteY2" fmla="*/ 12227861 h 12245793"/>
              <a:gd name="connsiteX3" fmla="*/ 0 w 1965383"/>
              <a:gd name="connsiteY3" fmla="*/ 12245793 h 12245793"/>
              <a:gd name="connsiteX4" fmla="*/ 273578 w 1965383"/>
              <a:gd name="connsiteY4" fmla="*/ 35863 h 12245793"/>
              <a:gd name="connsiteX0" fmla="*/ 0 w 2257531"/>
              <a:gd name="connsiteY0" fmla="*/ 17934 h 12245793"/>
              <a:gd name="connsiteX1" fmla="*/ 1839385 w 2257531"/>
              <a:gd name="connsiteY1" fmla="*/ 0 h 12245793"/>
              <a:gd name="connsiteX2" fmla="*/ 2257531 w 2257531"/>
              <a:gd name="connsiteY2" fmla="*/ 12227861 h 12245793"/>
              <a:gd name="connsiteX3" fmla="*/ 292148 w 2257531"/>
              <a:gd name="connsiteY3" fmla="*/ 12245793 h 12245793"/>
              <a:gd name="connsiteX4" fmla="*/ 0 w 2257531"/>
              <a:gd name="connsiteY4" fmla="*/ 17934 h 12245793"/>
              <a:gd name="connsiteX0" fmla="*/ 0 w 2257531"/>
              <a:gd name="connsiteY0" fmla="*/ 17934 h 12245793"/>
              <a:gd name="connsiteX1" fmla="*/ 1445837 w 2257531"/>
              <a:gd name="connsiteY1" fmla="*/ 0 h 12245793"/>
              <a:gd name="connsiteX2" fmla="*/ 2257531 w 2257531"/>
              <a:gd name="connsiteY2" fmla="*/ 12227861 h 12245793"/>
              <a:gd name="connsiteX3" fmla="*/ 292148 w 2257531"/>
              <a:gd name="connsiteY3" fmla="*/ 12245793 h 12245793"/>
              <a:gd name="connsiteX4" fmla="*/ 0 w 2257531"/>
              <a:gd name="connsiteY4" fmla="*/ 17934 h 12245793"/>
              <a:gd name="connsiteX0" fmla="*/ 0 w 2134547"/>
              <a:gd name="connsiteY0" fmla="*/ 17934 h 12245793"/>
              <a:gd name="connsiteX1" fmla="*/ 1445837 w 2134547"/>
              <a:gd name="connsiteY1" fmla="*/ 0 h 12245793"/>
              <a:gd name="connsiteX2" fmla="*/ 2134547 w 2134547"/>
              <a:gd name="connsiteY2" fmla="*/ 12209931 h 12245793"/>
              <a:gd name="connsiteX3" fmla="*/ 292148 w 2134547"/>
              <a:gd name="connsiteY3" fmla="*/ 12245793 h 12245793"/>
              <a:gd name="connsiteX4" fmla="*/ 0 w 2134547"/>
              <a:gd name="connsiteY4" fmla="*/ 17934 h 12245793"/>
              <a:gd name="connsiteX0" fmla="*/ 0 w 2134547"/>
              <a:gd name="connsiteY0" fmla="*/ 17934 h 12227867"/>
              <a:gd name="connsiteX1" fmla="*/ 1445837 w 2134547"/>
              <a:gd name="connsiteY1" fmla="*/ 0 h 12227867"/>
              <a:gd name="connsiteX2" fmla="*/ 2134547 w 2134547"/>
              <a:gd name="connsiteY2" fmla="*/ 12209931 h 12227867"/>
              <a:gd name="connsiteX3" fmla="*/ 242953 w 2134547"/>
              <a:gd name="connsiteY3" fmla="*/ 12227867 h 12227867"/>
              <a:gd name="connsiteX4" fmla="*/ 0 w 2134547"/>
              <a:gd name="connsiteY4" fmla="*/ 17934 h 12227867"/>
              <a:gd name="connsiteX0" fmla="*/ 0 w 2134546"/>
              <a:gd name="connsiteY0" fmla="*/ 17934 h 12227867"/>
              <a:gd name="connsiteX1" fmla="*/ 1445837 w 2134546"/>
              <a:gd name="connsiteY1" fmla="*/ 0 h 12227867"/>
              <a:gd name="connsiteX2" fmla="*/ 2134546 w 2134546"/>
              <a:gd name="connsiteY2" fmla="*/ 12222126 h 12227867"/>
              <a:gd name="connsiteX3" fmla="*/ 242953 w 2134546"/>
              <a:gd name="connsiteY3" fmla="*/ 12227867 h 12227867"/>
              <a:gd name="connsiteX4" fmla="*/ 0 w 2134546"/>
              <a:gd name="connsiteY4" fmla="*/ 17934 h 12227867"/>
              <a:gd name="connsiteX0" fmla="*/ 0 w 2134546"/>
              <a:gd name="connsiteY0" fmla="*/ 17934 h 12227867"/>
              <a:gd name="connsiteX1" fmla="*/ 1445837 w 2134546"/>
              <a:gd name="connsiteY1" fmla="*/ 0 h 12227867"/>
              <a:gd name="connsiteX2" fmla="*/ 2134546 w 2134546"/>
              <a:gd name="connsiteY2" fmla="*/ 12222126 h 12227867"/>
              <a:gd name="connsiteX3" fmla="*/ 234590 w 2134546"/>
              <a:gd name="connsiteY3" fmla="*/ 12227867 h 12227867"/>
              <a:gd name="connsiteX4" fmla="*/ 0 w 2134546"/>
              <a:gd name="connsiteY4" fmla="*/ 17934 h 12227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4546" h="12227867">
                <a:moveTo>
                  <a:pt x="0" y="17934"/>
                </a:moveTo>
                <a:lnTo>
                  <a:pt x="1445837" y="0"/>
                </a:lnTo>
                <a:lnTo>
                  <a:pt x="2134546" y="12222126"/>
                </a:lnTo>
                <a:lnTo>
                  <a:pt x="234590" y="12227867"/>
                </a:lnTo>
                <a:lnTo>
                  <a:pt x="0" y="17934"/>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6" name="Parallelogram 10"/>
          <p:cNvSpPr/>
          <p:nvPr userDrawn="1"/>
        </p:nvSpPr>
        <p:spPr bwMode="auto">
          <a:xfrm rot="5400000" flipH="1">
            <a:off x="4922486" y="-4888259"/>
            <a:ext cx="2364960" cy="12209928"/>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3244418"/>
              <a:gd name="connsiteY0" fmla="*/ 1 h 12191999"/>
              <a:gd name="connsiteX1" fmla="*/ 2777078 w 3244418"/>
              <a:gd name="connsiteY1" fmla="*/ 0 h 12191999"/>
              <a:gd name="connsiteX2" fmla="*/ 3244417 w 3244418"/>
              <a:gd name="connsiteY2" fmla="*/ 12191999 h 12191999"/>
              <a:gd name="connsiteX3" fmla="*/ 0 w 3244418"/>
              <a:gd name="connsiteY3" fmla="*/ 12191999 h 12191999"/>
              <a:gd name="connsiteX4" fmla="*/ 1085273 w 3244418"/>
              <a:gd name="connsiteY4" fmla="*/ 1 h 12191999"/>
              <a:gd name="connsiteX0" fmla="*/ 1085273 w 3244417"/>
              <a:gd name="connsiteY0" fmla="*/ 17930 h 12209928"/>
              <a:gd name="connsiteX1" fmla="*/ 2309739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 name="connsiteX0" fmla="*/ 1085273 w 3244417"/>
              <a:gd name="connsiteY0" fmla="*/ 17930 h 12209928"/>
              <a:gd name="connsiteX1" fmla="*/ 2186755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4417" h="12209928">
                <a:moveTo>
                  <a:pt x="1085273" y="17930"/>
                </a:moveTo>
                <a:lnTo>
                  <a:pt x="2186755" y="0"/>
                </a:lnTo>
                <a:lnTo>
                  <a:pt x="3244417" y="12209928"/>
                </a:lnTo>
                <a:lnTo>
                  <a:pt x="0" y="12209928"/>
                </a:lnTo>
                <a:lnTo>
                  <a:pt x="1085273" y="17930"/>
                </a:lnTo>
                <a:close/>
              </a:path>
            </a:pathLst>
          </a:custGeom>
          <a:solidFill>
            <a:schemeClr val="accent4">
              <a:alpha val="3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lvl="0"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3" name="Parallelogram 10"/>
          <p:cNvSpPr/>
          <p:nvPr userDrawn="1"/>
        </p:nvSpPr>
        <p:spPr bwMode="auto">
          <a:xfrm rot="5400000" flipH="1">
            <a:off x="5083850" y="-5083848"/>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9" name="Parallelogram 10"/>
          <p:cNvSpPr/>
          <p:nvPr userDrawn="1"/>
        </p:nvSpPr>
        <p:spPr bwMode="auto">
          <a:xfrm rot="16200000">
            <a:off x="4904554" y="-454481"/>
            <a:ext cx="2364960" cy="12209928"/>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3244418"/>
              <a:gd name="connsiteY0" fmla="*/ 1 h 12191999"/>
              <a:gd name="connsiteX1" fmla="*/ 2777078 w 3244418"/>
              <a:gd name="connsiteY1" fmla="*/ 0 h 12191999"/>
              <a:gd name="connsiteX2" fmla="*/ 3244417 w 3244418"/>
              <a:gd name="connsiteY2" fmla="*/ 12191999 h 12191999"/>
              <a:gd name="connsiteX3" fmla="*/ 0 w 3244418"/>
              <a:gd name="connsiteY3" fmla="*/ 12191999 h 12191999"/>
              <a:gd name="connsiteX4" fmla="*/ 1085273 w 3244418"/>
              <a:gd name="connsiteY4" fmla="*/ 1 h 12191999"/>
              <a:gd name="connsiteX0" fmla="*/ 1085273 w 3244417"/>
              <a:gd name="connsiteY0" fmla="*/ 17930 h 12209928"/>
              <a:gd name="connsiteX1" fmla="*/ 2309739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 name="connsiteX0" fmla="*/ 1085273 w 3244417"/>
              <a:gd name="connsiteY0" fmla="*/ 17930 h 12209928"/>
              <a:gd name="connsiteX1" fmla="*/ 2186755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4417" h="12209928">
                <a:moveTo>
                  <a:pt x="1085273" y="17930"/>
                </a:moveTo>
                <a:lnTo>
                  <a:pt x="2186755" y="0"/>
                </a:lnTo>
                <a:lnTo>
                  <a:pt x="3244417" y="12209928"/>
                </a:lnTo>
                <a:lnTo>
                  <a:pt x="0" y="12209928"/>
                </a:lnTo>
                <a:lnTo>
                  <a:pt x="1085273" y="17930"/>
                </a:lnTo>
                <a:close/>
              </a:path>
            </a:pathLst>
          </a:custGeom>
          <a:solidFill>
            <a:schemeClr val="accent4">
              <a:alpha val="34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lvl="0"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arallelogram 10"/>
          <p:cNvSpPr/>
          <p:nvPr userDrawn="1"/>
        </p:nvSpPr>
        <p:spPr bwMode="auto">
          <a:xfrm rot="5400000" flipV="1">
            <a:off x="5083849" y="-268081"/>
            <a:ext cx="2024302" cy="12227861"/>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Tree>
    <p:extLst>
      <p:ext uri="{BB962C8B-B14F-4D97-AF65-F5344CB8AC3E}">
        <p14:creationId xmlns:p14="http://schemas.microsoft.com/office/powerpoint/2010/main" val="1726245688"/>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chor="t"/>
          <a:lstStyle/>
          <a:p>
            <a:r>
              <a:rPr lang="en-US" dirty="0"/>
              <a:t>Click to Edit Master Title Style</a:t>
            </a:r>
          </a:p>
        </p:txBody>
      </p:sp>
      <p:sp>
        <p:nvSpPr>
          <p:cNvPr id="5" name="Content Placeholder 4"/>
          <p:cNvSpPr>
            <a:spLocks noGrp="1"/>
          </p:cNvSpPr>
          <p:nvPr>
            <p:ph sz="quarter" idx="10"/>
          </p:nvPr>
        </p:nvSpPr>
        <p:spPr>
          <a:xfrm>
            <a:off x="914400" y="1828800"/>
            <a:ext cx="10369296" cy="3429000"/>
          </a:xfrm>
        </p:spPr>
        <p:txBody>
          <a:bodyPr/>
          <a:lstStyle/>
          <a:p>
            <a:pPr lvl="0"/>
            <a:r>
              <a:rPr lang="en-US"/>
              <a:t>Click to edit Master text styles</a:t>
            </a:r>
          </a:p>
          <a:p>
            <a:pPr lvl="1"/>
            <a:r>
              <a:rPr lang="en-US"/>
              <a:t>Second level</a:t>
            </a:r>
          </a:p>
          <a:p>
            <a:pPr lvl="2"/>
            <a:r>
              <a:rPr lang="en-US"/>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DEFD86-78C4-084A-B0B5-04A7A3431B39}" type="datetime1">
              <a:rPr lang="en-US" smtClean="0"/>
              <a:t>12/7/17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2625" y="682625"/>
            <a:ext cx="10826496" cy="369332"/>
          </a:xfrm>
        </p:spPr>
        <p:txBody>
          <a:bodyPr/>
          <a:lstStyle>
            <a:lvl1pPr>
              <a:defRPr lang="en-US" sz="2400" b="1" kern="1200" spc="0" dirty="0" smtClean="0">
                <a:solidFill>
                  <a:schemeClr val="tx1"/>
                </a:solidFill>
                <a:latin typeface="+mj-lt"/>
                <a:ea typeface="+mj-ea"/>
                <a:cs typeface="Arial"/>
              </a:defRPr>
            </a:lvl1pPr>
          </a:lstStyle>
          <a:p>
            <a:r>
              <a:rPr lang="en-US" dirty="0"/>
              <a:t>Click to Edit Master Title Style</a:t>
            </a:r>
          </a:p>
        </p:txBody>
      </p:sp>
      <p:sp>
        <p:nvSpPr>
          <p:cNvPr id="8" name="Text Placeholder 7"/>
          <p:cNvSpPr>
            <a:spLocks noGrp="1"/>
          </p:cNvSpPr>
          <p:nvPr>
            <p:ph type="body" sz="quarter" idx="11" hasCustomPrompt="1"/>
          </p:nvPr>
        </p:nvSpPr>
        <p:spPr>
          <a:xfrm>
            <a:off x="682625" y="1097309"/>
            <a:ext cx="10826496" cy="246221"/>
          </a:xfrm>
        </p:spPr>
        <p:txBody>
          <a:bodyPr anchor="t" anchorCtr="0">
            <a:spAutoFit/>
          </a:bodyPr>
          <a:lstStyle>
            <a:lvl1pPr marL="0" indent="0">
              <a:spcBef>
                <a:spcPts val="0"/>
              </a:spcBef>
              <a:spcAft>
                <a:spcPts val="0"/>
              </a:spcAft>
              <a:buNone/>
              <a:defRPr sz="1600">
                <a:solidFill>
                  <a:schemeClr val="accent4">
                    <a:lumMod val="40000"/>
                    <a:lumOff val="60000"/>
                  </a:schemeClr>
                </a:solidFill>
              </a:defRPr>
            </a:lvl1pPr>
            <a:lvl2pPr marL="0" indent="0">
              <a:buNone/>
              <a:defRPr sz="1400"/>
            </a:lvl2pPr>
            <a:lvl3pPr marL="0" indent="0">
              <a:buNone/>
              <a:defRPr sz="1400"/>
            </a:lvl3pPr>
            <a:lvl4pPr marL="0" indent="0">
              <a:buNone/>
              <a:defRPr sz="1400"/>
            </a:lvl4pPr>
            <a:lvl5pPr marL="0" indent="0">
              <a:buNone/>
              <a:defRPr sz="1400"/>
            </a:lvl5pPr>
          </a:lstStyle>
          <a:p>
            <a:pPr lvl="0"/>
            <a:r>
              <a:rPr lang="en-US" dirty="0"/>
              <a:t>Click to Edit Subtitle (optional)</a:t>
            </a:r>
          </a:p>
        </p:txBody>
      </p:sp>
      <p:sp>
        <p:nvSpPr>
          <p:cNvPr id="11" name="Content Placeholder 10"/>
          <p:cNvSpPr>
            <a:spLocks noGrp="1"/>
          </p:cNvSpPr>
          <p:nvPr>
            <p:ph sz="quarter" idx="12"/>
          </p:nvPr>
        </p:nvSpPr>
        <p:spPr>
          <a:xfrm>
            <a:off x="914400" y="1828804"/>
            <a:ext cx="10369296" cy="3427413"/>
          </a:xfrm>
        </p:spPr>
        <p:txBody>
          <a:bodyPr/>
          <a:lstStyle/>
          <a:p>
            <a:pPr lvl="0"/>
            <a:r>
              <a:rPr lang="en-US"/>
              <a:t>Click to edit Master text styles</a:t>
            </a:r>
          </a:p>
          <a:p>
            <a:pPr lvl="1"/>
            <a:r>
              <a:rPr lang="en-US"/>
              <a:t>Second level</a:t>
            </a:r>
          </a:p>
          <a:p>
            <a:pPr lvl="2"/>
            <a:r>
              <a:rPr lang="en-US"/>
              <a:t>Third level</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D5DF95B-0B80-6A4D-A813-6F9D9F38EBA2}" type="datetime1">
              <a:rPr lang="en-US" smtClean="0"/>
              <a:t>12/7/17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Content and Tagl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2625"/>
            <a:ext cx="10826496" cy="369332"/>
          </a:xfrm>
          <a:noFill/>
        </p:spPr>
        <p:txBody>
          <a:bodyPr vert="horz" wrap="square" lIns="0" tIns="0" rIns="0" bIns="0" rtlCol="0" anchor="t">
            <a:spAutoFit/>
          </a:bodyPr>
          <a:lstStyle>
            <a:lvl1pPr>
              <a:defRPr lang="en-US" dirty="0"/>
            </a:lvl1pPr>
          </a:lstStyle>
          <a:p>
            <a:pPr lvl="0"/>
            <a:r>
              <a:rPr lang="en-US" dirty="0"/>
              <a:t>Click to Edit Master Title Style</a:t>
            </a:r>
          </a:p>
        </p:txBody>
      </p:sp>
      <p:sp>
        <p:nvSpPr>
          <p:cNvPr id="4" name="Content Placeholder 3"/>
          <p:cNvSpPr>
            <a:spLocks noGrp="1"/>
          </p:cNvSpPr>
          <p:nvPr>
            <p:ph sz="half" idx="2"/>
          </p:nvPr>
        </p:nvSpPr>
        <p:spPr>
          <a:xfrm>
            <a:off x="914400" y="1828800"/>
            <a:ext cx="10369296" cy="3429000"/>
          </a:xfrm>
        </p:spPr>
        <p:txBody>
          <a:bodyPr/>
          <a:lstStyle>
            <a:lvl1pPr>
              <a:lnSpc>
                <a:spcPct val="100000"/>
              </a:lnSpc>
              <a:defRPr sz="2000"/>
            </a:lvl1pPr>
            <a:lvl2pPr>
              <a:lnSpc>
                <a:spcPct val="100000"/>
              </a:lnSpc>
              <a:defRPr sz="1800"/>
            </a:lvl2pPr>
            <a:lvl3pPr>
              <a:lnSpc>
                <a:spcPct val="100000"/>
              </a:lnSpc>
              <a:defRPr sz="1600"/>
            </a:lvl3pPr>
            <a:lvl4pPr>
              <a:defRPr sz="1400"/>
            </a:lvl4pPr>
            <a:lvl5pPr>
              <a:lnSpc>
                <a:spcPts val="1800"/>
              </a:lnSpc>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p:txBody>
      </p:sp>
      <p:sp>
        <p:nvSpPr>
          <p:cNvPr id="7" name="Text Placeholder 6"/>
          <p:cNvSpPr>
            <a:spLocks noGrp="1"/>
          </p:cNvSpPr>
          <p:nvPr>
            <p:ph type="body" sz="quarter" idx="14" hasCustomPrompt="1"/>
          </p:nvPr>
        </p:nvSpPr>
        <p:spPr>
          <a:xfrm>
            <a:off x="687263" y="6177085"/>
            <a:ext cx="10826495" cy="215444"/>
          </a:xfrm>
        </p:spPr>
        <p:txBody>
          <a:bodyPr anchor="b">
            <a:spAutoFit/>
          </a:bodyPr>
          <a:lstStyle>
            <a:lvl1pPr marL="0" marR="0" indent="0" algn="r" defTabSz="457200" rtl="0" eaLnBrk="1" fontAlgn="auto" latinLnBrk="0" hangingPunct="1">
              <a:lnSpc>
                <a:spcPct val="100000"/>
              </a:lnSpc>
              <a:spcBef>
                <a:spcPts val="0"/>
              </a:spcBef>
              <a:spcAft>
                <a:spcPts val="0"/>
              </a:spcAft>
              <a:buClr>
                <a:schemeClr val="tx1">
                  <a:lumMod val="65000"/>
                </a:schemeClr>
              </a:buClr>
              <a:buSzPts val="1100"/>
              <a:buFont typeface="Arial"/>
              <a:buNone/>
              <a:tabLst/>
              <a:defRPr lang="en-US" sz="1400" b="0" i="1" kern="1200" baseline="0" dirty="0" smtClean="0">
                <a:solidFill>
                  <a:schemeClr val="tx2"/>
                </a:solidFill>
                <a:latin typeface="+mn-lt"/>
                <a:ea typeface="+mn-ea"/>
                <a:cs typeface="Arial"/>
              </a:defRPr>
            </a:lvl1pPr>
          </a:lstStyle>
          <a:p>
            <a:pPr lvl="0"/>
            <a:r>
              <a:rPr lang="en-US" dirty="0"/>
              <a:t>Click to Edit Tagline (optional)</a:t>
            </a:r>
          </a:p>
        </p:txBody>
      </p:sp>
      <p:sp>
        <p:nvSpPr>
          <p:cNvPr id="5" name="Date Placeholder 3"/>
          <p:cNvSpPr>
            <a:spLocks noGrp="1"/>
          </p:cNvSpPr>
          <p:nvPr>
            <p:ph type="dt" sz="half" idx="15"/>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4E55AC9-5819-304B-AB8A-EC561A98EE59}" type="datetime1">
              <a:rPr lang="en-US" smtClean="0"/>
              <a:t>12/7/17</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ub, Content and Tagllin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685800" y="682625"/>
            <a:ext cx="10826496" cy="369332"/>
          </a:xfrm>
        </p:spPr>
        <p:txBody>
          <a:bodyPr/>
          <a:lstStyle>
            <a:lvl1pPr>
              <a:defRPr/>
            </a:lvl1pPr>
          </a:lstStyle>
          <a:p>
            <a:r>
              <a:rPr lang="en-US" dirty="0"/>
              <a:t>Click to Edit Master Title Style</a:t>
            </a:r>
          </a:p>
        </p:txBody>
      </p:sp>
      <p:sp>
        <p:nvSpPr>
          <p:cNvPr id="9" name="Content Placeholder 21"/>
          <p:cNvSpPr>
            <a:spLocks noGrp="1"/>
          </p:cNvSpPr>
          <p:nvPr>
            <p:ph sz="quarter" idx="18"/>
          </p:nvPr>
        </p:nvSpPr>
        <p:spPr>
          <a:xfrm>
            <a:off x="914400" y="1828800"/>
            <a:ext cx="10369296" cy="3429000"/>
          </a:xfrm>
        </p:spPr>
        <p:txBody>
          <a:bodyPr/>
          <a:lstStyle/>
          <a:p>
            <a:pPr lvl="0"/>
            <a:r>
              <a:rPr lang="en-US"/>
              <a:t>Click to edit Master text styles</a:t>
            </a:r>
          </a:p>
          <a:p>
            <a:pPr lvl="1"/>
            <a:r>
              <a:rPr lang="en-US"/>
              <a:t>Second level</a:t>
            </a:r>
          </a:p>
          <a:p>
            <a:pPr lvl="2"/>
            <a:r>
              <a:rPr lang="en-US"/>
              <a:t>Third level</a:t>
            </a:r>
          </a:p>
        </p:txBody>
      </p:sp>
      <p:sp>
        <p:nvSpPr>
          <p:cNvPr id="4" name="TextBox 3"/>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0" name="Text Placeholder 9"/>
          <p:cNvSpPr>
            <a:spLocks noGrp="1"/>
          </p:cNvSpPr>
          <p:nvPr>
            <p:ph type="body" sz="quarter" idx="16" hasCustomPrompt="1"/>
          </p:nvPr>
        </p:nvSpPr>
        <p:spPr>
          <a:xfrm>
            <a:off x="685800" y="1097309"/>
            <a:ext cx="10826496" cy="246221"/>
          </a:xfrm>
        </p:spPr>
        <p:txBody>
          <a:bodyPr vert="horz" wrap="square" lIns="0" tIns="0" rIns="0" bIns="0" rtlCol="0" anchor="t">
            <a:spAutoFit/>
          </a:bodyPr>
          <a:lstStyle>
            <a:lvl1pPr marL="0" indent="0" algn="l" defTabSz="457200" rtl="0" eaLnBrk="1" latinLnBrk="0" hangingPunct="1">
              <a:lnSpc>
                <a:spcPct val="100000"/>
              </a:lnSpc>
              <a:spcBef>
                <a:spcPct val="0"/>
              </a:spcBef>
              <a:spcAft>
                <a:spcPts val="0"/>
              </a:spcAft>
              <a:buNone/>
              <a:defRPr lang="en-US" sz="1600" b="1" kern="1200" dirty="0" smtClean="0">
                <a:solidFill>
                  <a:srgbClr val="94E6FF"/>
                </a:solidFill>
                <a:latin typeface="+mj-lt"/>
                <a:ea typeface="+mj-ea"/>
                <a:cs typeface="Arial"/>
              </a:defRPr>
            </a:lvl1pPr>
            <a:lvl2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2pPr>
            <a:lvl3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3pPr>
            <a:lvl4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4pPr>
            <a:lvl5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5pPr>
          </a:lstStyle>
          <a:p>
            <a:pPr lvl="0"/>
            <a:r>
              <a:rPr lang="en-US" dirty="0"/>
              <a:t>Click to Edit Subtitle (optional)</a:t>
            </a:r>
          </a:p>
        </p:txBody>
      </p:sp>
      <p:sp>
        <p:nvSpPr>
          <p:cNvPr id="12" name="Text Placeholder 25"/>
          <p:cNvSpPr>
            <a:spLocks noGrp="1"/>
          </p:cNvSpPr>
          <p:nvPr>
            <p:ph type="body" sz="quarter" idx="20" hasCustomPrompt="1"/>
          </p:nvPr>
        </p:nvSpPr>
        <p:spPr>
          <a:xfrm>
            <a:off x="685800" y="6185356"/>
            <a:ext cx="10826496" cy="215444"/>
          </a:xfrm>
        </p:spPr>
        <p:txBody>
          <a:bodyPr anchor="b">
            <a:spAutoFit/>
          </a:bodyPr>
          <a:lstStyle>
            <a:lvl1pPr marL="0" indent="0" algn="r">
              <a:spcBef>
                <a:spcPts val="0"/>
              </a:spcBef>
              <a:spcAft>
                <a:spcPts val="0"/>
              </a:spcAft>
              <a:buNone/>
              <a:defRPr sz="1400" b="0" i="1" baseline="0">
                <a:solidFill>
                  <a:schemeClr val="tx2"/>
                </a:solidFill>
              </a:defRPr>
            </a:lvl1pPr>
            <a:lvl2pPr marL="0" indent="0" algn="r">
              <a:buNone/>
              <a:defRPr sz="1600"/>
            </a:lvl2pPr>
            <a:lvl3pPr marL="0" indent="0" algn="r">
              <a:buNone/>
              <a:defRPr sz="1600"/>
            </a:lvl3pPr>
            <a:lvl4pPr marL="0" indent="0" algn="r">
              <a:buNone/>
              <a:defRPr sz="1600"/>
            </a:lvl4pPr>
            <a:lvl5pPr marL="0" indent="0" algn="r">
              <a:buNone/>
              <a:defRPr sz="1600"/>
            </a:lvl5pPr>
          </a:lstStyle>
          <a:p>
            <a:pPr lvl="0"/>
            <a:r>
              <a:rPr lang="en-US" dirty="0"/>
              <a:t>Click to Edit Tagline (optional)</a:t>
            </a:r>
          </a:p>
        </p:txBody>
      </p:sp>
      <p:sp>
        <p:nvSpPr>
          <p:cNvPr id="8" name="TextBox 7"/>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1"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874F111-1245-FB4C-ACB7-129F68E66232}" type="datetime1">
              <a:rPr lang="en-US" smtClean="0"/>
              <a:t>12/7/17</a:t>
            </a:fld>
            <a:endParaRPr lang="en-US"/>
          </a:p>
        </p:txBody>
      </p:sp>
      <p:sp>
        <p:nvSpPr>
          <p:cNvPr id="1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865473994"/>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380C21C6-642C-6F4C-B53C-06F3F35CEF14}" type="datetime1">
              <a:rPr lang="en-US" smtClean="0"/>
              <a:t>12/7/17</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out Graphic (center justified)">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ctr">
              <a:defRPr/>
            </a:lvl1p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A0E3BE2-FFFE-0B46-AE5A-CBB4C5FEC6FC}" type="datetime1">
              <a:rPr lang="en-US" smtClean="0"/>
              <a:t>12/7/17</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861994C-B8B3-A740-949B-C8D716F26A7F}" type="datetime1">
              <a:rPr lang="en-US" smtClean="0"/>
              <a:t>12/7/17</a:t>
            </a:fld>
            <a:endParaRPr lang="en-US"/>
          </a:p>
        </p:txBody>
      </p:sp>
      <p:sp>
        <p:nvSpPr>
          <p:cNvPr id="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8" name="Parallelogram 10"/>
          <p:cNvSpPr/>
          <p:nvPr/>
        </p:nvSpPr>
        <p:spPr bwMode="auto">
          <a:xfrm flipV="1">
            <a:off x="8866909" y="0"/>
            <a:ext cx="3325091" cy="6865698"/>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7956" h="6865697">
                <a:moveTo>
                  <a:pt x="0" y="0"/>
                </a:moveTo>
                <a:lnTo>
                  <a:pt x="5497956" y="0"/>
                </a:lnTo>
                <a:lnTo>
                  <a:pt x="5497956" y="6858000"/>
                </a:lnTo>
                <a:lnTo>
                  <a:pt x="2747818" y="6865697"/>
                </a:lnTo>
                <a:lnTo>
                  <a:pt x="0" y="0"/>
                </a:lnTo>
                <a:close/>
              </a:path>
            </a:pathLst>
          </a:custGeom>
          <a:solidFill>
            <a:schemeClr val="accent4">
              <a:alpha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arallelogram 10"/>
          <p:cNvSpPr/>
          <p:nvPr/>
        </p:nvSpPr>
        <p:spPr bwMode="auto">
          <a:xfrm rot="5400000" flipH="1">
            <a:off x="5083849" y="-5083848"/>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2" name="Parallelogram 10"/>
          <p:cNvSpPr/>
          <p:nvPr/>
        </p:nvSpPr>
        <p:spPr bwMode="auto">
          <a:xfrm rot="16200000" flipH="1" flipV="1">
            <a:off x="5083850" y="-250150"/>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 name="Text Placeholder 2"/>
          <p:cNvSpPr>
            <a:spLocks noGrp="1"/>
          </p:cNvSpPr>
          <p:nvPr>
            <p:ph type="body" idx="1" hasCustomPrompt="1"/>
          </p:nvPr>
        </p:nvSpPr>
        <p:spPr>
          <a:xfrm>
            <a:off x="914401" y="3512743"/>
            <a:ext cx="8221903"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914400" y="2732670"/>
            <a:ext cx="8683723" cy="738664"/>
          </a:xfrm>
        </p:spPr>
        <p:txBody>
          <a:bodyPr wrap="square" anchor="b">
            <a:spAutoFit/>
          </a:bodyPr>
          <a:lstStyle>
            <a:lvl1pPr algn="l" defTabSz="457200" rtl="0" eaLnBrk="1" latinLnBrk="0" hangingPunct="1">
              <a:lnSpc>
                <a:spcPct val="100000"/>
              </a:lnSpc>
              <a:spcBef>
                <a:spcPct val="0"/>
              </a:spcBef>
              <a:buNone/>
              <a:defRPr kumimoji="0" lang="en-US" sz="4800" b="1" i="0" kern="1200" cap="none" baseline="0">
                <a:solidFill>
                  <a:schemeClr val="tx1"/>
                </a:solidFill>
                <a:effectLst/>
                <a:latin typeface="+mj-lt"/>
                <a:ea typeface="+mj-ea"/>
                <a:cs typeface="Arial"/>
              </a:defRPr>
            </a:lvl1pPr>
          </a:lstStyle>
          <a:p>
            <a:r>
              <a:rPr kumimoji="0" lang="en-US" dirty="0"/>
              <a:t>Click to Edit Section Title</a:t>
            </a:r>
            <a:endParaRPr lang="en-US" dirty="0"/>
          </a:p>
        </p:txBody>
      </p:sp>
      <p:sp>
        <p:nvSpPr>
          <p:cNvPr id="7"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17F20F-8413-1548-BF61-558511100DB7}" type="datetime1">
              <a:rPr lang="en-US" smtClean="0"/>
              <a:t>12/7/17</a:t>
            </a:fld>
            <a:endParaRPr lang="en-US"/>
          </a:p>
        </p:txBody>
      </p:sp>
      <p:sp>
        <p:nvSpPr>
          <p:cNvPr id="9"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1"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278048560"/>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682625"/>
            <a:ext cx="10826496" cy="369332"/>
          </a:xfrm>
          <a:prstGeom prst="rect">
            <a:avLst/>
          </a:prstGeom>
          <a:noFill/>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914400" y="1828800"/>
            <a:ext cx="10361957" cy="3429000"/>
          </a:xfrm>
          <a:prstGeom prst="rect">
            <a:avLst/>
          </a:prstGeom>
          <a:noFill/>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CE7E69C-4D79-BB49-9350-1FEE210EB4F7}" type="datetime1">
              <a:rPr lang="en-US" smtClean="0"/>
              <a:t>12/7/17</a:t>
            </a:fld>
            <a:endParaRPr lang="en-US"/>
          </a:p>
        </p:txBody>
      </p:sp>
      <p:sp>
        <p:nvSpPr>
          <p:cNvPr id="5"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6800" r:id="rId1"/>
    <p:sldLayoutId id="2147486801" r:id="rId2"/>
    <p:sldLayoutId id="2147486802" r:id="rId3"/>
    <p:sldLayoutId id="2147486803" r:id="rId4"/>
    <p:sldLayoutId id="2147486804" r:id="rId5"/>
    <p:sldLayoutId id="2147486805" r:id="rId6"/>
    <p:sldLayoutId id="2147486806" r:id="rId7"/>
    <p:sldLayoutId id="2147486807" r:id="rId8"/>
    <p:sldLayoutId id="2147486808" r:id="rId9"/>
    <p:sldLayoutId id="2147486809" r:id="rId10"/>
    <p:sldLayoutId id="2147486810" r:id="rId11"/>
    <p:sldLayoutId id="2147486811" r:id="rId12"/>
    <p:sldLayoutId id="2147486812" r:id="rId13"/>
    <p:sldLayoutId id="2147486816" r:id="rId14"/>
  </p:sldLayoutIdLst>
  <p:transition spd="med">
    <p:fade/>
  </p:transition>
  <p:hf sldNum="0" hdr="0" ftr="0" dt="0"/>
  <p:txStyles>
    <p:titleStyle>
      <a:lvl1pPr algn="l" defTabSz="457200" rtl="0" eaLnBrk="1" latinLnBrk="0" hangingPunct="1">
        <a:lnSpc>
          <a:spcPct val="100000"/>
        </a:lnSpc>
        <a:spcBef>
          <a:spcPct val="0"/>
        </a:spcBef>
        <a:buNone/>
        <a:defRPr sz="2400" b="1" kern="1200">
          <a:solidFill>
            <a:schemeClr val="tx1"/>
          </a:solidFill>
          <a:latin typeface="+mj-lt"/>
          <a:ea typeface="+mj-ea"/>
          <a:cs typeface="Arial"/>
        </a:defRPr>
      </a:lvl1pPr>
    </p:titleStyle>
    <p:body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image" Target="../media/image14.png"/><Relationship Id="rId5" Type="http://schemas.openxmlformats.org/officeDocument/2006/relationships/image" Target="../media/image15.png"/><Relationship Id="rId1" Type="http://schemas.microsoft.com/office/2007/relationships/media" Target="../media/media1.mp4"/><Relationship Id="rId2" Type="http://schemas.openxmlformats.org/officeDocument/2006/relationships/video" Target="../media/media1.mp4"/></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PNG"/><Relationship Id="rId3" Type="http://schemas.openxmlformats.org/officeDocument/2006/relationships/hyperlink" Target="https://developers.arcgis.com/python/guide/Install-and-set-u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9.png"/><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itle 2"/>
          <p:cNvSpPr>
            <a:spLocks noGrp="1"/>
          </p:cNvSpPr>
          <p:nvPr>
            <p:ph type="ctrTitle"/>
          </p:nvPr>
        </p:nvSpPr>
        <p:spPr>
          <a:xfrm>
            <a:off x="3255434" y="2428193"/>
            <a:ext cx="5681133" cy="914400"/>
          </a:xfrm>
        </p:spPr>
        <p:txBody>
          <a:bodyPr anchor="ctr"/>
          <a:lstStyle/>
          <a:p>
            <a:r>
              <a:rPr lang="en-US" b="0" dirty="0">
                <a:solidFill>
                  <a:schemeClr val="bg1">
                    <a:lumMod val="85000"/>
                    <a:lumOff val="15000"/>
                  </a:schemeClr>
                </a:solidFill>
              </a:rPr>
              <a:t>ArcGIS Python API:</a:t>
            </a:r>
            <a:br>
              <a:rPr lang="en-US" b="0" dirty="0">
                <a:solidFill>
                  <a:schemeClr val="bg1">
                    <a:lumMod val="85000"/>
                    <a:lumOff val="15000"/>
                  </a:schemeClr>
                </a:solidFill>
              </a:rPr>
            </a:br>
            <a:r>
              <a:rPr lang="en-US" b="0" dirty="0">
                <a:solidFill>
                  <a:schemeClr val="bg1">
                    <a:lumMod val="85000"/>
                    <a:lumOff val="15000"/>
                  </a:schemeClr>
                </a:solidFill>
              </a:rPr>
              <a:t>Introduction to Scripting your Web GIS</a:t>
            </a:r>
          </a:p>
        </p:txBody>
      </p:sp>
      <p:sp>
        <p:nvSpPr>
          <p:cNvPr id="5" name="Subtitle 4"/>
          <p:cNvSpPr>
            <a:spLocks noGrp="1"/>
          </p:cNvSpPr>
          <p:nvPr>
            <p:ph type="subTitle" idx="1"/>
          </p:nvPr>
        </p:nvSpPr>
        <p:spPr>
          <a:xfrm>
            <a:off x="3252559" y="3465218"/>
            <a:ext cx="5686882" cy="914400"/>
          </a:xfrm>
        </p:spPr>
        <p:txBody>
          <a:bodyPr anchor="ctr"/>
          <a:lstStyle/>
          <a:p>
            <a:r>
              <a:rPr lang="en-US" dirty="0" smtClean="0">
                <a:solidFill>
                  <a:schemeClr val="accent4"/>
                </a:solidFill>
              </a:rPr>
              <a:t>Patrick Hammons</a:t>
            </a:r>
          </a:p>
        </p:txBody>
      </p:sp>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r="4384"/>
          <a:stretch/>
        </p:blipFill>
        <p:spPr>
          <a:xfrm>
            <a:off x="10002233" y="569705"/>
            <a:ext cx="1275367" cy="466344"/>
          </a:xfrm>
          <a:prstGeom prst="rect">
            <a:avLst/>
          </a:prstGeom>
        </p:spPr>
      </p:pic>
      <p:sp>
        <p:nvSpPr>
          <p:cNvPr id="4" name="TextBox 3"/>
          <p:cNvSpPr txBox="1"/>
          <p:nvPr/>
        </p:nvSpPr>
        <p:spPr>
          <a:xfrm>
            <a:off x="4661210" y="8697951"/>
            <a:ext cx="914400" cy="914400"/>
          </a:xfrm>
          <a:prstGeom prst="rect">
            <a:avLst/>
          </a:prstGeom>
          <a:noFill/>
          <a:effectLst/>
        </p:spPr>
        <p:txBody>
          <a:bodyPr wrap="none" lIns="0" tIns="0" rIns="0" bIns="0" rtlCol="0">
            <a:noAutofit/>
          </a:bodyPr>
          <a:lstStyle/>
          <a:p>
            <a:pPr algn="l" eaLnBrk="0" hangingPunct="0">
              <a:lnSpc>
                <a:spcPts val="1800"/>
              </a:lnSpc>
            </a:pPr>
            <a:endParaRPr lang="en-US" sz="1400" b="1" dirty="0" smtClean="0">
              <a:ea typeface="+mn-ea"/>
              <a:cs typeface="+mn-cs"/>
            </a:endParaRPr>
          </a:p>
        </p:txBody>
      </p:sp>
    </p:spTree>
    <p:extLst>
      <p:ext uri="{BB962C8B-B14F-4D97-AF65-F5344CB8AC3E}">
        <p14:creationId xmlns:p14="http://schemas.microsoft.com/office/powerpoint/2010/main" val="447549575"/>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4"/>
          </p:nvPr>
        </p:nvSpPr>
        <p:spPr/>
        <p:txBody>
          <a:bodyPr/>
          <a:lstStyle/>
          <a:p>
            <a:endParaRPr lang="en-US"/>
          </a:p>
        </p:txBody>
      </p:sp>
      <p:sp>
        <p:nvSpPr>
          <p:cNvPr id="5" name="Title 1"/>
          <p:cNvSpPr>
            <a:spLocks noGrp="1"/>
          </p:cNvSpPr>
          <p:nvPr>
            <p:ph type="title"/>
          </p:nvPr>
        </p:nvSpPr>
        <p:spPr>
          <a:xfrm>
            <a:off x="682625" y="682625"/>
            <a:ext cx="10826496" cy="492443"/>
          </a:xfrm>
        </p:spPr>
        <p:txBody>
          <a:bodyPr/>
          <a:lstStyle/>
          <a:p>
            <a:r>
              <a:rPr lang="en-US" dirty="0"/>
              <a:t>How do you get this?</a:t>
            </a:r>
            <a:endParaRPr lang="de-CH" dirty="0"/>
          </a:p>
        </p:txBody>
      </p:sp>
      <p:sp>
        <p:nvSpPr>
          <p:cNvPr id="6" name="Content Placeholder 3"/>
          <p:cNvSpPr>
            <a:spLocks noGrp="1"/>
          </p:cNvSpPr>
          <p:nvPr>
            <p:ph sz="quarter" idx="4294967295"/>
          </p:nvPr>
        </p:nvSpPr>
        <p:spPr>
          <a:xfrm>
            <a:off x="914400" y="1828804"/>
            <a:ext cx="10369296" cy="3427413"/>
          </a:xfrm>
          <a:prstGeom prst="rect">
            <a:avLst/>
          </a:prstGeom>
        </p:spPr>
        <p:txBody>
          <a:bodyPr/>
          <a:lstStyle/>
          <a:p>
            <a:r>
              <a:rPr lang="en-US" dirty="0"/>
              <a:t>Distributed via </a:t>
            </a:r>
            <a:r>
              <a:rPr lang="en-US" dirty="0" err="1"/>
              <a:t>Conda</a:t>
            </a:r>
            <a:endParaRPr lang="en-US" dirty="0"/>
          </a:p>
          <a:p>
            <a:pPr lvl="1"/>
            <a:r>
              <a:rPr lang="en-US" dirty="0"/>
              <a:t>Simplifies installs &amp; updates</a:t>
            </a:r>
          </a:p>
          <a:p>
            <a:pPr lvl="1"/>
            <a:r>
              <a:rPr lang="en-US" dirty="0"/>
              <a:t>Installs dependencies</a:t>
            </a:r>
          </a:p>
          <a:p>
            <a:pPr lvl="1"/>
            <a:r>
              <a:rPr lang="en-US" dirty="0"/>
              <a:t>Avoids conflicts</a:t>
            </a:r>
          </a:p>
          <a:p>
            <a:pPr marL="283464" lvl="1" indent="0">
              <a:buNone/>
            </a:pPr>
            <a:endParaRPr lang="en-US" dirty="0"/>
          </a:p>
          <a:p>
            <a:r>
              <a:rPr lang="en-US" dirty="0"/>
              <a:t>Install steps:</a:t>
            </a:r>
          </a:p>
          <a:p>
            <a:pPr lvl="1"/>
            <a:r>
              <a:rPr lang="en-US" dirty="0"/>
              <a:t>Download Anaconda</a:t>
            </a:r>
          </a:p>
          <a:p>
            <a:pPr lvl="1"/>
            <a:r>
              <a:rPr lang="en-US" sz="1800" dirty="0" err="1">
                <a:solidFill>
                  <a:srgbClr val="FFC000"/>
                </a:solidFill>
                <a:latin typeface="Consolas" panose="020B0609020204030204" pitchFamily="49" charset="0"/>
              </a:rPr>
              <a:t>conda</a:t>
            </a:r>
            <a:r>
              <a:rPr lang="en-US" sz="1800" dirty="0">
                <a:solidFill>
                  <a:srgbClr val="FFC000"/>
                </a:solidFill>
                <a:latin typeface="Consolas" panose="020B0609020204030204" pitchFamily="49" charset="0"/>
              </a:rPr>
              <a:t> install –c </a:t>
            </a:r>
            <a:r>
              <a:rPr lang="en-US" sz="1800" dirty="0" err="1">
                <a:solidFill>
                  <a:srgbClr val="FFC000"/>
                </a:solidFill>
                <a:latin typeface="Consolas" panose="020B0609020204030204" pitchFamily="49" charset="0"/>
              </a:rPr>
              <a:t>esri</a:t>
            </a:r>
            <a:r>
              <a:rPr lang="en-US" sz="1800" dirty="0">
                <a:solidFill>
                  <a:srgbClr val="FFC000"/>
                </a:solidFill>
                <a:latin typeface="Consolas" panose="020B0609020204030204" pitchFamily="49" charset="0"/>
              </a:rPr>
              <a:t> </a:t>
            </a:r>
            <a:r>
              <a:rPr lang="en-US" sz="1800" dirty="0" err="1">
                <a:solidFill>
                  <a:srgbClr val="FFC000"/>
                </a:solidFill>
                <a:latin typeface="Consolas" panose="020B0609020204030204" pitchFamily="49" charset="0"/>
              </a:rPr>
              <a:t>arcgis</a:t>
            </a:r>
            <a:endParaRPr lang="en-US" sz="1800" dirty="0">
              <a:solidFill>
                <a:srgbClr val="FFC000"/>
              </a:solidFill>
              <a:latin typeface="Consolas" panose="020B0609020204030204" pitchFamily="49" charset="0"/>
            </a:endParaRPr>
          </a:p>
          <a:p>
            <a:pPr marL="283464" lvl="1" indent="0">
              <a:buNone/>
            </a:pPr>
            <a:endParaRPr lang="en-US" dirty="0"/>
          </a:p>
        </p:txBody>
      </p:sp>
      <p:pic>
        <p:nvPicPr>
          <p:cNvPr id="7" name="Picture 6"/>
          <p:cNvPicPr>
            <a:picLocks noChangeAspect="1"/>
          </p:cNvPicPr>
          <p:nvPr/>
        </p:nvPicPr>
        <p:blipFill>
          <a:blip r:embed="rId4"/>
          <a:stretch>
            <a:fillRect/>
          </a:stretch>
        </p:blipFill>
        <p:spPr>
          <a:xfrm>
            <a:off x="5217555" y="1828804"/>
            <a:ext cx="6558147" cy="3327295"/>
          </a:xfrm>
          <a:prstGeom prst="rect">
            <a:avLst/>
          </a:prstGeom>
        </p:spPr>
      </p:pic>
      <p:pic>
        <p:nvPicPr>
          <p:cNvPr id="8" name="01 Install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101279258"/>
      </p:ext>
    </p:extLst>
  </p:cSld>
  <p:clrMapOvr>
    <a:masterClrMapping/>
  </p:clrMapOvr>
  <p:transition spd="med">
    <p:fade/>
  </p:transition>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4"/>
          </p:nvPr>
        </p:nvSpPr>
        <p:spPr/>
        <p:txBody>
          <a:bodyPr/>
          <a:lstStyle/>
          <a:p>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7146" y="1058087"/>
            <a:ext cx="6457706" cy="4968846"/>
          </a:xfrm>
          <a:prstGeom prst="rect">
            <a:avLst/>
          </a:prstGeom>
        </p:spPr>
      </p:pic>
      <p:sp>
        <p:nvSpPr>
          <p:cNvPr id="6" name="Title 1"/>
          <p:cNvSpPr>
            <a:spLocks noGrp="1"/>
          </p:cNvSpPr>
          <p:nvPr>
            <p:ph type="title"/>
          </p:nvPr>
        </p:nvSpPr>
        <p:spPr>
          <a:xfrm>
            <a:off x="682625" y="682625"/>
            <a:ext cx="10826496" cy="492443"/>
          </a:xfrm>
        </p:spPr>
        <p:txBody>
          <a:bodyPr/>
          <a:lstStyle/>
          <a:p>
            <a:r>
              <a:rPr lang="en-US" dirty="0"/>
              <a:t>Have ArcGIS Pro?</a:t>
            </a:r>
            <a:endParaRPr lang="de-CH" dirty="0"/>
          </a:p>
        </p:txBody>
      </p:sp>
      <p:sp>
        <p:nvSpPr>
          <p:cNvPr id="7" name="Content Placeholder 3"/>
          <p:cNvSpPr>
            <a:spLocks noGrp="1"/>
          </p:cNvSpPr>
          <p:nvPr>
            <p:ph sz="quarter" idx="4294967295"/>
          </p:nvPr>
        </p:nvSpPr>
        <p:spPr>
          <a:xfrm>
            <a:off x="682625" y="1828804"/>
            <a:ext cx="10369296" cy="3427413"/>
          </a:xfrm>
          <a:prstGeom prst="rect">
            <a:avLst/>
          </a:prstGeom>
        </p:spPr>
        <p:txBody>
          <a:bodyPr/>
          <a:lstStyle/>
          <a:p>
            <a:r>
              <a:rPr lang="en-US" dirty="0"/>
              <a:t>ArcGIS Pro includes </a:t>
            </a:r>
            <a:r>
              <a:rPr lang="en-US" dirty="0" err="1"/>
              <a:t>conda</a:t>
            </a:r>
            <a:endParaRPr lang="en-US" dirty="0"/>
          </a:p>
          <a:p>
            <a:r>
              <a:rPr lang="en-US" dirty="0"/>
              <a:t>Follow steps from </a:t>
            </a:r>
            <a:r>
              <a:rPr lang="en-US" dirty="0">
                <a:hlinkClick r:id="rId3"/>
              </a:rPr>
              <a:t>install guide</a:t>
            </a:r>
            <a:r>
              <a:rPr lang="en-US" dirty="0"/>
              <a:t/>
            </a:r>
            <a:br>
              <a:rPr lang="en-US" dirty="0"/>
            </a:br>
            <a:r>
              <a:rPr lang="en-US" dirty="0"/>
              <a:t>to install </a:t>
            </a:r>
            <a:r>
              <a:rPr lang="en-US" dirty="0" err="1">
                <a:latin typeface="Consolas" panose="020B0609020204030204" pitchFamily="49" charset="0"/>
              </a:rPr>
              <a:t>arcgis</a:t>
            </a:r>
            <a:r>
              <a:rPr lang="en-US" dirty="0"/>
              <a:t> package...</a:t>
            </a:r>
          </a:p>
          <a:p>
            <a:pPr lvl="1"/>
            <a:endParaRPr lang="en-US" dirty="0"/>
          </a:p>
        </p:txBody>
      </p:sp>
    </p:spTree>
    <p:extLst>
      <p:ext uri="{BB962C8B-B14F-4D97-AF65-F5344CB8AC3E}">
        <p14:creationId xmlns:p14="http://schemas.microsoft.com/office/powerpoint/2010/main" val="3719889910"/>
      </p:ext>
    </p:extLst>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8"/>
          <p:cNvSpPr>
            <a:spLocks noGrp="1"/>
          </p:cNvSpPr>
          <p:nvPr>
            <p:ph type="title"/>
          </p:nvPr>
        </p:nvSpPr>
        <p:spPr>
          <a:xfrm>
            <a:off x="685800" y="682625"/>
            <a:ext cx="10826496" cy="430887"/>
          </a:xfrm>
        </p:spPr>
        <p:txBody>
          <a:bodyPr/>
          <a:lstStyle/>
          <a:p>
            <a:pPr algn="l"/>
            <a:r>
              <a:rPr lang="en-US" sz="2800" b="0" dirty="0"/>
              <a:t>Resources</a:t>
            </a:r>
          </a:p>
        </p:txBody>
      </p:sp>
      <p:grpSp>
        <p:nvGrpSpPr>
          <p:cNvPr id="8" name="Group 7"/>
          <p:cNvGrpSpPr/>
          <p:nvPr/>
        </p:nvGrpSpPr>
        <p:grpSpPr>
          <a:xfrm>
            <a:off x="-199451" y="1379513"/>
            <a:ext cx="7684793" cy="5524848"/>
            <a:chOff x="-199451" y="1379513"/>
            <a:chExt cx="7684793" cy="5524848"/>
          </a:xfrm>
        </p:grpSpPr>
        <p:sp>
          <p:nvSpPr>
            <p:cNvPr id="13" name="Text Placeholder 5"/>
            <p:cNvSpPr txBox="1">
              <a:spLocks/>
            </p:cNvSpPr>
            <p:nvPr/>
          </p:nvSpPr>
          <p:spPr>
            <a:xfrm>
              <a:off x="199451" y="1379513"/>
              <a:ext cx="5981295" cy="358894"/>
            </a:xfrm>
            <a:prstGeom prst="rect">
              <a:avLst/>
            </a:prstGeom>
            <a:noFill/>
          </p:spPr>
          <p:txBody>
            <a:bodyPr vert="horz" lIns="0" tIns="0" rIns="0" bIns="0" rtlCol="0">
              <a:normAutofit lnSpcReduction="10000"/>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Font typeface="Arial"/>
                <a:buNone/>
              </a:pPr>
              <a:r>
                <a:rPr lang="en-US" sz="2400"/>
                <a:t>developers.arcgis.com</a:t>
              </a:r>
              <a:r>
                <a:rPr lang="en-US" sz="2400" dirty="0"/>
                <a:t>/python</a:t>
              </a:r>
              <a:endParaRPr lang="en-US" sz="2400" b="0" dirty="0"/>
            </a:p>
          </p:txBody>
        </p:sp>
        <p:pic>
          <p:nvPicPr>
            <p:cNvPr id="4" name="Picture 3"/>
            <p:cNvPicPr>
              <a:picLocks noChangeAspect="1"/>
            </p:cNvPicPr>
            <p:nvPr/>
          </p:nvPicPr>
          <p:blipFill>
            <a:blip r:embed="rId3"/>
            <a:stretch>
              <a:fillRect/>
            </a:stretch>
          </p:blipFill>
          <p:spPr>
            <a:xfrm>
              <a:off x="-199451" y="1580735"/>
              <a:ext cx="7684793" cy="5323626"/>
            </a:xfrm>
            <a:prstGeom prst="rect">
              <a:avLst/>
            </a:prstGeom>
          </p:spPr>
        </p:pic>
      </p:grpSp>
      <p:grpSp>
        <p:nvGrpSpPr>
          <p:cNvPr id="6" name="Group 5"/>
          <p:cNvGrpSpPr/>
          <p:nvPr/>
        </p:nvGrpSpPr>
        <p:grpSpPr>
          <a:xfrm>
            <a:off x="5246569" y="416624"/>
            <a:ext cx="7144882" cy="5482681"/>
            <a:chOff x="5246569" y="416624"/>
            <a:chExt cx="7144882" cy="5482681"/>
          </a:xfrm>
        </p:grpSpPr>
        <p:sp>
          <p:nvSpPr>
            <p:cNvPr id="11" name="Text Placeholder 5"/>
            <p:cNvSpPr txBox="1">
              <a:spLocks/>
            </p:cNvSpPr>
            <p:nvPr/>
          </p:nvSpPr>
          <p:spPr>
            <a:xfrm>
              <a:off x="5670219" y="416624"/>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Font typeface="Arial"/>
                <a:buNone/>
              </a:pPr>
              <a:r>
                <a:rPr lang="en-US" sz="2400" dirty="0" err="1"/>
                <a:t>github.com</a:t>
              </a:r>
              <a:r>
                <a:rPr lang="en-US" sz="2400" dirty="0"/>
                <a:t>/Esri/</a:t>
              </a:r>
              <a:r>
                <a:rPr lang="en-US" sz="2400" dirty="0" err="1"/>
                <a:t>arcgis</a:t>
              </a:r>
              <a:r>
                <a:rPr lang="en-US" sz="2400" dirty="0"/>
                <a:t>-python-</a:t>
              </a:r>
              <a:r>
                <a:rPr lang="en-US" sz="2400" dirty="0" err="1"/>
                <a:t>api</a:t>
              </a:r>
              <a:endParaRPr lang="en-US" sz="2400" b="0" dirty="0"/>
            </a:p>
          </p:txBody>
        </p:sp>
        <p:pic>
          <p:nvPicPr>
            <p:cNvPr id="5" name="Picture 4"/>
            <p:cNvPicPr>
              <a:picLocks noChangeAspect="1"/>
            </p:cNvPicPr>
            <p:nvPr/>
          </p:nvPicPr>
          <p:blipFill>
            <a:blip r:embed="rId4"/>
            <a:stretch>
              <a:fillRect/>
            </a:stretch>
          </p:blipFill>
          <p:spPr>
            <a:xfrm>
              <a:off x="5246569" y="728987"/>
              <a:ext cx="7144882" cy="5170318"/>
            </a:xfrm>
            <a:prstGeom prst="rect">
              <a:avLst/>
            </a:prstGeom>
          </p:spPr>
        </p:pic>
      </p:grpSp>
    </p:spTree>
    <p:extLst>
      <p:ext uri="{BB962C8B-B14F-4D97-AF65-F5344CB8AC3E}">
        <p14:creationId xmlns:p14="http://schemas.microsoft.com/office/powerpoint/2010/main" val="15025197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5"/>
          <p:cNvSpPr txBox="1">
            <a:spLocks/>
          </p:cNvSpPr>
          <p:nvPr/>
        </p:nvSpPr>
        <p:spPr>
          <a:xfrm>
            <a:off x="5630176" y="1530717"/>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None/>
            </a:pPr>
            <a:r>
              <a:rPr lang="en-US" sz="2400" dirty="0"/>
              <a:t>hub.docker.com/r/</a:t>
            </a:r>
            <a:r>
              <a:rPr lang="en-US" sz="2400" dirty="0" err="1"/>
              <a:t>esridocker</a:t>
            </a:r>
            <a:endParaRPr lang="en-US" sz="2400" b="0" dirty="0"/>
          </a:p>
        </p:txBody>
      </p:sp>
      <p:sp>
        <p:nvSpPr>
          <p:cNvPr id="9" name="Text Placeholder 5"/>
          <p:cNvSpPr txBox="1">
            <a:spLocks/>
          </p:cNvSpPr>
          <p:nvPr/>
        </p:nvSpPr>
        <p:spPr>
          <a:xfrm>
            <a:off x="163486" y="945363"/>
            <a:ext cx="5981295" cy="358894"/>
          </a:xfrm>
          <a:prstGeom prst="rect">
            <a:avLst/>
          </a:prstGeom>
          <a:noFill/>
        </p:spPr>
        <p:txBody>
          <a:bodyPr vert="horz" lIns="0" tIns="0" rIns="0" bIns="0" rtlCol="0">
            <a:normAutofit lnSpcReduction="10000"/>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Font typeface="Arial"/>
              <a:buNone/>
            </a:pPr>
            <a:r>
              <a:rPr lang="en-US" sz="2400" dirty="0"/>
              <a:t>Notebooks.esri.com</a:t>
            </a:r>
            <a:endParaRPr lang="en-US" sz="2400" b="0" dirty="0"/>
          </a:p>
        </p:txBody>
      </p:sp>
      <p:sp>
        <p:nvSpPr>
          <p:cNvPr id="10" name="Title 1"/>
          <p:cNvSpPr>
            <a:spLocks noGrp="1"/>
          </p:cNvSpPr>
          <p:nvPr>
            <p:ph type="title"/>
          </p:nvPr>
        </p:nvSpPr>
        <p:spPr>
          <a:xfrm>
            <a:off x="351032" y="226460"/>
            <a:ext cx="10826496" cy="492443"/>
          </a:xfrm>
        </p:spPr>
        <p:txBody>
          <a:bodyPr/>
          <a:lstStyle/>
          <a:p>
            <a:r>
              <a:rPr lang="en-US" dirty="0"/>
              <a:t>Resources</a:t>
            </a:r>
            <a:endParaRPr lang="de-CH" dirty="0"/>
          </a:p>
        </p:txBody>
      </p:sp>
      <p:pic>
        <p:nvPicPr>
          <p:cNvPr id="2" name="Picture 1"/>
          <p:cNvPicPr>
            <a:picLocks noChangeAspect="1"/>
          </p:cNvPicPr>
          <p:nvPr/>
        </p:nvPicPr>
        <p:blipFill>
          <a:blip r:embed="rId2"/>
          <a:stretch>
            <a:fillRect/>
          </a:stretch>
        </p:blipFill>
        <p:spPr>
          <a:xfrm>
            <a:off x="163486" y="1612298"/>
            <a:ext cx="6980264" cy="3701334"/>
          </a:xfrm>
          <a:prstGeom prst="rect">
            <a:avLst/>
          </a:prstGeom>
          <a:ln>
            <a:noFill/>
          </a:ln>
          <a:effectLst>
            <a:outerShdw blurRad="292100" dist="139700" dir="2700000" algn="tl" rotWithShape="0">
              <a:srgbClr val="333333">
                <a:alpha val="65000"/>
              </a:srgbClr>
            </a:outerShdw>
          </a:effectLst>
        </p:spPr>
      </p:pic>
      <p:pic>
        <p:nvPicPr>
          <p:cNvPr id="3" name="Picture 2"/>
          <p:cNvPicPr>
            <a:picLocks noChangeAspect="1"/>
          </p:cNvPicPr>
          <p:nvPr/>
        </p:nvPicPr>
        <p:blipFill>
          <a:blip r:embed="rId3"/>
          <a:stretch>
            <a:fillRect/>
          </a:stretch>
        </p:blipFill>
        <p:spPr>
          <a:xfrm>
            <a:off x="5496072" y="2122482"/>
            <a:ext cx="6565790" cy="349919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7712759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9"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8"/>
          <p:cNvSpPr>
            <a:spLocks noGrp="1"/>
          </p:cNvSpPr>
          <p:nvPr>
            <p:ph type="title"/>
          </p:nvPr>
        </p:nvSpPr>
        <p:spPr>
          <a:xfrm>
            <a:off x="685800" y="682625"/>
            <a:ext cx="10826496" cy="430887"/>
          </a:xfrm>
        </p:spPr>
        <p:txBody>
          <a:bodyPr/>
          <a:lstStyle/>
          <a:p>
            <a:pPr algn="l"/>
            <a:r>
              <a:rPr lang="en-US" sz="2800" b="0" dirty="0"/>
              <a:t>Resources</a:t>
            </a:r>
          </a:p>
        </p:txBody>
      </p:sp>
      <p:grpSp>
        <p:nvGrpSpPr>
          <p:cNvPr id="7" name="Group 6"/>
          <p:cNvGrpSpPr/>
          <p:nvPr/>
        </p:nvGrpSpPr>
        <p:grpSpPr>
          <a:xfrm>
            <a:off x="-53093" y="851125"/>
            <a:ext cx="7063493" cy="6194654"/>
            <a:chOff x="685800" y="958313"/>
            <a:chExt cx="7063493" cy="6194654"/>
          </a:xfrm>
        </p:grpSpPr>
        <p:pic>
          <p:nvPicPr>
            <p:cNvPr id="2" name="Picture 1"/>
            <p:cNvPicPr>
              <a:picLocks noChangeAspect="1"/>
            </p:cNvPicPr>
            <p:nvPr/>
          </p:nvPicPr>
          <p:blipFill>
            <a:blip r:embed="rId3"/>
            <a:stretch>
              <a:fillRect/>
            </a:stretch>
          </p:blipFill>
          <p:spPr>
            <a:xfrm>
              <a:off x="685800" y="1194104"/>
              <a:ext cx="7063493" cy="5958863"/>
            </a:xfrm>
            <a:prstGeom prst="rect">
              <a:avLst/>
            </a:prstGeom>
          </p:spPr>
        </p:pic>
        <p:sp>
          <p:nvSpPr>
            <p:cNvPr id="14" name="Text Placeholder 5"/>
            <p:cNvSpPr txBox="1">
              <a:spLocks/>
            </p:cNvSpPr>
            <p:nvPr/>
          </p:nvSpPr>
          <p:spPr>
            <a:xfrm>
              <a:off x="1068755" y="958313"/>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Font typeface="Arial"/>
                <a:buNone/>
              </a:pPr>
              <a:r>
                <a:rPr lang="en-US" sz="1600" dirty="0" err="1"/>
                <a:t>www.esri.com</a:t>
              </a:r>
              <a:r>
                <a:rPr lang="en-US" sz="1600" dirty="0"/>
                <a:t>/training</a:t>
              </a:r>
              <a:endParaRPr lang="en-US" sz="1600" b="0" dirty="0"/>
            </a:p>
          </p:txBody>
        </p:sp>
      </p:grpSp>
      <p:pic>
        <p:nvPicPr>
          <p:cNvPr id="9" name="Picture 8"/>
          <p:cNvPicPr>
            <a:picLocks noChangeAspect="1"/>
          </p:cNvPicPr>
          <p:nvPr/>
        </p:nvPicPr>
        <p:blipFill>
          <a:blip r:embed="rId4"/>
          <a:stretch>
            <a:fillRect/>
          </a:stretch>
        </p:blipFill>
        <p:spPr>
          <a:xfrm>
            <a:off x="4935776" y="1582477"/>
            <a:ext cx="7510849" cy="5651082"/>
          </a:xfrm>
          <a:prstGeom prst="rect">
            <a:avLst/>
          </a:prstGeom>
        </p:spPr>
      </p:pic>
      <p:sp>
        <p:nvSpPr>
          <p:cNvPr id="17" name="Text Placeholder 5"/>
          <p:cNvSpPr txBox="1">
            <a:spLocks/>
          </p:cNvSpPr>
          <p:nvPr/>
        </p:nvSpPr>
        <p:spPr>
          <a:xfrm>
            <a:off x="5733380" y="1443135"/>
            <a:ext cx="6297582" cy="390990"/>
          </a:xfrm>
          <a:prstGeom prst="rect">
            <a:avLst/>
          </a:prstGeom>
          <a:noFill/>
        </p:spPr>
        <p:txBody>
          <a:bodyPr vert="horz" lIns="0" tIns="0" rIns="0" bIns="0" rtlCol="0">
            <a:norm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r">
              <a:buNone/>
            </a:pPr>
            <a:r>
              <a:rPr lang="en-US" sz="1600" b="0" dirty="0" err="1"/>
              <a:t>youtube.com</a:t>
            </a:r>
            <a:r>
              <a:rPr lang="en-US" sz="1600" b="0" dirty="0"/>
              <a:t> playlist</a:t>
            </a:r>
          </a:p>
        </p:txBody>
      </p:sp>
    </p:spTree>
    <p:extLst>
      <p:ext uri="{BB962C8B-B14F-4D97-AF65-F5344CB8AC3E}">
        <p14:creationId xmlns:p14="http://schemas.microsoft.com/office/powerpoint/2010/main" val="504173383"/>
      </p:ext>
    </p:extLst>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435463552"/>
      </p:ext>
    </p:extLst>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9878828"/>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ArcGIS API for Python </a:t>
            </a:r>
          </a:p>
        </p:txBody>
      </p:sp>
      <p:sp>
        <p:nvSpPr>
          <p:cNvPr id="3" name="Content Placeholder 2"/>
          <p:cNvSpPr>
            <a:spLocks noGrp="1"/>
          </p:cNvSpPr>
          <p:nvPr>
            <p:ph sz="half" idx="2"/>
          </p:nvPr>
        </p:nvSpPr>
        <p:spPr/>
        <p:txBody>
          <a:bodyPr/>
          <a:lstStyle/>
          <a:p>
            <a:r>
              <a:rPr lang="en-US" dirty="0"/>
              <a:t>Pythonic representation of your GIS</a:t>
            </a:r>
          </a:p>
          <a:p>
            <a:r>
              <a:rPr lang="en-US" dirty="0"/>
              <a:t>Powerful, modern and easy to use</a:t>
            </a:r>
          </a:p>
          <a:p>
            <a:r>
              <a:rPr lang="en-US" dirty="0"/>
              <a:t>Implemented using REST + local capabilities</a:t>
            </a:r>
          </a:p>
          <a:p>
            <a:endParaRPr lang="en-US" dirty="0"/>
          </a:p>
        </p:txBody>
      </p:sp>
      <p:sp>
        <p:nvSpPr>
          <p:cNvPr id="4" name="Text Placeholder 3"/>
          <p:cNvSpPr>
            <a:spLocks noGrp="1"/>
          </p:cNvSpPr>
          <p:nvPr>
            <p:ph type="body" sz="quarter" idx="14"/>
          </p:nvPr>
        </p:nvSpPr>
        <p:spPr/>
        <p:txBody>
          <a:bodyPr/>
          <a:lstStyle/>
          <a:p>
            <a:endParaRPr lang="en-US"/>
          </a:p>
        </p:txBody>
      </p:sp>
      <p:sp>
        <p:nvSpPr>
          <p:cNvPr id="134" name="Text Placeholder 4"/>
          <p:cNvSpPr txBox="1">
            <a:spLocks/>
          </p:cNvSpPr>
          <p:nvPr/>
        </p:nvSpPr>
        <p:spPr>
          <a:xfrm>
            <a:off x="682625" y="1189695"/>
            <a:ext cx="10826496" cy="276999"/>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dirty="0"/>
              <a:t>What is it?</a:t>
            </a:r>
            <a:endParaRPr lang="de-CH" dirty="0"/>
          </a:p>
        </p:txBody>
      </p:sp>
    </p:spTree>
    <p:extLst>
      <p:ext uri="{BB962C8B-B14F-4D97-AF65-F5344CB8AC3E}">
        <p14:creationId xmlns:p14="http://schemas.microsoft.com/office/powerpoint/2010/main" val="1496020719"/>
      </p:ext>
    </p:extLst>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6176585" y="-362960"/>
            <a:ext cx="6174188" cy="4336191"/>
            <a:chOff x="5257825" y="-280092"/>
            <a:chExt cx="6174188" cy="4336191"/>
          </a:xfrm>
        </p:grpSpPr>
        <p:grpSp>
          <p:nvGrpSpPr>
            <p:cNvPr id="6" name="Group 5"/>
            <p:cNvGrpSpPr/>
            <p:nvPr/>
          </p:nvGrpSpPr>
          <p:grpSpPr>
            <a:xfrm rot="11717354">
              <a:off x="5257825" y="-280092"/>
              <a:ext cx="6174188" cy="4336191"/>
              <a:chOff x="6899631" y="-911370"/>
              <a:chExt cx="6174188" cy="4336191"/>
            </a:xfrm>
          </p:grpSpPr>
          <p:sp>
            <p:nvSpPr>
              <p:cNvPr id="14" name="Isosceles Triangle 112"/>
              <p:cNvSpPr/>
              <p:nvPr/>
            </p:nvSpPr>
            <p:spPr bwMode="auto">
              <a:xfrm flipH="1" flipV="1">
                <a:off x="7374488" y="-911370"/>
                <a:ext cx="5699331" cy="3823887"/>
              </a:xfrm>
              <a:custGeom>
                <a:avLst/>
                <a:gdLst>
                  <a:gd name="connsiteX0" fmla="*/ 0 w 3317789"/>
                  <a:gd name="connsiteY0" fmla="*/ 2160780 h 2160780"/>
                  <a:gd name="connsiteX1" fmla="*/ 0 w 3317789"/>
                  <a:gd name="connsiteY1" fmla="*/ 0 h 2160780"/>
                  <a:gd name="connsiteX2" fmla="*/ 3317789 w 3317789"/>
                  <a:gd name="connsiteY2" fmla="*/ 2160780 h 2160780"/>
                  <a:gd name="connsiteX3" fmla="*/ 0 w 3317789"/>
                  <a:gd name="connsiteY3" fmla="*/ 2160780 h 2160780"/>
                  <a:gd name="connsiteX0" fmla="*/ 0 w 3317789"/>
                  <a:gd name="connsiteY0" fmla="*/ 2182678 h 2182678"/>
                  <a:gd name="connsiteX1" fmla="*/ 416025 w 3317789"/>
                  <a:gd name="connsiteY1" fmla="*/ 0 h 2182678"/>
                  <a:gd name="connsiteX2" fmla="*/ 3317789 w 3317789"/>
                  <a:gd name="connsiteY2" fmla="*/ 2182678 h 2182678"/>
                  <a:gd name="connsiteX3" fmla="*/ 0 w 3317789"/>
                  <a:gd name="connsiteY3" fmla="*/ 2182678 h 2182678"/>
                  <a:gd name="connsiteX0" fmla="*/ 0 w 3317789"/>
                  <a:gd name="connsiteY0" fmla="*/ 2292165 h 2292165"/>
                  <a:gd name="connsiteX1" fmla="*/ 1456088 w 3317789"/>
                  <a:gd name="connsiteY1" fmla="*/ 0 h 2292165"/>
                  <a:gd name="connsiteX2" fmla="*/ 3317789 w 3317789"/>
                  <a:gd name="connsiteY2" fmla="*/ 2292165 h 2292165"/>
                  <a:gd name="connsiteX3" fmla="*/ 0 w 3317789"/>
                  <a:gd name="connsiteY3" fmla="*/ 2292165 h 2292165"/>
                  <a:gd name="connsiteX0" fmla="*/ 0 w 3317789"/>
                  <a:gd name="connsiteY0" fmla="*/ 2292165 h 2292165"/>
                  <a:gd name="connsiteX1" fmla="*/ 785010 w 3317789"/>
                  <a:gd name="connsiteY1" fmla="*/ 1058732 h 2292165"/>
                  <a:gd name="connsiteX2" fmla="*/ 1456088 w 3317789"/>
                  <a:gd name="connsiteY2" fmla="*/ 0 h 2292165"/>
                  <a:gd name="connsiteX3" fmla="*/ 3317789 w 3317789"/>
                  <a:gd name="connsiteY3" fmla="*/ 2292165 h 2292165"/>
                  <a:gd name="connsiteX4" fmla="*/ 0 w 3317789"/>
                  <a:gd name="connsiteY4" fmla="*/ 2292165 h 2292165"/>
                  <a:gd name="connsiteX0" fmla="*/ 0 w 3317789"/>
                  <a:gd name="connsiteY0" fmla="*/ 2292165 h 2292165"/>
                  <a:gd name="connsiteX1" fmla="*/ 29596 w 3317789"/>
                  <a:gd name="connsiteY1" fmla="*/ 139040 h 2292165"/>
                  <a:gd name="connsiteX2" fmla="*/ 1456088 w 3317789"/>
                  <a:gd name="connsiteY2" fmla="*/ 0 h 2292165"/>
                  <a:gd name="connsiteX3" fmla="*/ 3317789 w 3317789"/>
                  <a:gd name="connsiteY3" fmla="*/ 2292165 h 2292165"/>
                  <a:gd name="connsiteX4" fmla="*/ 0 w 3317789"/>
                  <a:gd name="connsiteY4" fmla="*/ 2292165 h 2292165"/>
                  <a:gd name="connsiteX0" fmla="*/ 0 w 3366870"/>
                  <a:gd name="connsiteY0" fmla="*/ 2292165 h 2471706"/>
                  <a:gd name="connsiteX1" fmla="*/ 29596 w 3366870"/>
                  <a:gd name="connsiteY1" fmla="*/ 139040 h 2471706"/>
                  <a:gd name="connsiteX2" fmla="*/ 1456088 w 3366870"/>
                  <a:gd name="connsiteY2" fmla="*/ 0 h 2471706"/>
                  <a:gd name="connsiteX3" fmla="*/ 3366870 w 3366870"/>
                  <a:gd name="connsiteY3" fmla="*/ 2471706 h 2471706"/>
                  <a:gd name="connsiteX4" fmla="*/ 0 w 3366870"/>
                  <a:gd name="connsiteY4" fmla="*/ 2292165 h 2471706"/>
                  <a:gd name="connsiteX0" fmla="*/ 0 w 3429246"/>
                  <a:gd name="connsiteY0" fmla="*/ 2354619 h 2471706"/>
                  <a:gd name="connsiteX1" fmla="*/ 91972 w 3429246"/>
                  <a:gd name="connsiteY1" fmla="*/ 139040 h 2471706"/>
                  <a:gd name="connsiteX2" fmla="*/ 1518464 w 3429246"/>
                  <a:gd name="connsiteY2" fmla="*/ 0 h 2471706"/>
                  <a:gd name="connsiteX3" fmla="*/ 3429246 w 3429246"/>
                  <a:gd name="connsiteY3" fmla="*/ 2471706 h 2471706"/>
                  <a:gd name="connsiteX4" fmla="*/ 0 w 3429246"/>
                  <a:gd name="connsiteY4" fmla="*/ 2354619 h 2471706"/>
                  <a:gd name="connsiteX0" fmla="*/ 0 w 4108161"/>
                  <a:gd name="connsiteY0" fmla="*/ 2354619 h 2547172"/>
                  <a:gd name="connsiteX1" fmla="*/ 91972 w 4108161"/>
                  <a:gd name="connsiteY1" fmla="*/ 139040 h 2547172"/>
                  <a:gd name="connsiteX2" fmla="*/ 1518464 w 4108161"/>
                  <a:gd name="connsiteY2" fmla="*/ 0 h 2547172"/>
                  <a:gd name="connsiteX3" fmla="*/ 4108161 w 4108161"/>
                  <a:gd name="connsiteY3" fmla="*/ 2547172 h 2547172"/>
                  <a:gd name="connsiteX4" fmla="*/ 0 w 4108161"/>
                  <a:gd name="connsiteY4" fmla="*/ 2354619 h 2547172"/>
                  <a:gd name="connsiteX0" fmla="*/ 0 w 4108161"/>
                  <a:gd name="connsiteY0" fmla="*/ 2511353 h 2703906"/>
                  <a:gd name="connsiteX1" fmla="*/ 91972 w 4108161"/>
                  <a:gd name="connsiteY1" fmla="*/ 295774 h 2703906"/>
                  <a:gd name="connsiteX2" fmla="*/ 1884208 w 4108161"/>
                  <a:gd name="connsiteY2" fmla="*/ 0 h 2703906"/>
                  <a:gd name="connsiteX3" fmla="*/ 4108161 w 4108161"/>
                  <a:gd name="connsiteY3" fmla="*/ 2703906 h 2703906"/>
                  <a:gd name="connsiteX4" fmla="*/ 0 w 4108161"/>
                  <a:gd name="connsiteY4" fmla="*/ 2511353 h 2703906"/>
                  <a:gd name="connsiteX0" fmla="*/ 0 w 3410555"/>
                  <a:gd name="connsiteY0" fmla="*/ 2511353 h 2511353"/>
                  <a:gd name="connsiteX1" fmla="*/ 91972 w 3410555"/>
                  <a:gd name="connsiteY1" fmla="*/ 295774 h 2511353"/>
                  <a:gd name="connsiteX2" fmla="*/ 1884208 w 3410555"/>
                  <a:gd name="connsiteY2" fmla="*/ 0 h 2511353"/>
                  <a:gd name="connsiteX3" fmla="*/ 3410555 w 3410555"/>
                  <a:gd name="connsiteY3" fmla="*/ 1895770 h 2511353"/>
                  <a:gd name="connsiteX4" fmla="*/ 0 w 3410555"/>
                  <a:gd name="connsiteY4" fmla="*/ 2511353 h 2511353"/>
                  <a:gd name="connsiteX0" fmla="*/ 0 w 3412301"/>
                  <a:gd name="connsiteY0" fmla="*/ 2795592 h 2795592"/>
                  <a:gd name="connsiteX1" fmla="*/ 93718 w 3412301"/>
                  <a:gd name="connsiteY1" fmla="*/ 295774 h 2795592"/>
                  <a:gd name="connsiteX2" fmla="*/ 1885954 w 3412301"/>
                  <a:gd name="connsiteY2" fmla="*/ 0 h 2795592"/>
                  <a:gd name="connsiteX3" fmla="*/ 3412301 w 3412301"/>
                  <a:gd name="connsiteY3" fmla="*/ 1895770 h 2795592"/>
                  <a:gd name="connsiteX4" fmla="*/ 0 w 3412301"/>
                  <a:gd name="connsiteY4" fmla="*/ 2795592 h 2795592"/>
                  <a:gd name="connsiteX0" fmla="*/ 0 w 3360714"/>
                  <a:gd name="connsiteY0" fmla="*/ 2795592 h 2795592"/>
                  <a:gd name="connsiteX1" fmla="*/ 93718 w 3360714"/>
                  <a:gd name="connsiteY1" fmla="*/ 295774 h 2795592"/>
                  <a:gd name="connsiteX2" fmla="*/ 1885954 w 3360714"/>
                  <a:gd name="connsiteY2" fmla="*/ 0 h 2795592"/>
                  <a:gd name="connsiteX3" fmla="*/ 3360714 w 3360714"/>
                  <a:gd name="connsiteY3" fmla="*/ 2329838 h 2795592"/>
                  <a:gd name="connsiteX4" fmla="*/ 0 w 3360714"/>
                  <a:gd name="connsiteY4" fmla="*/ 2795592 h 2795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0714" h="2795592">
                    <a:moveTo>
                      <a:pt x="0" y="2795592"/>
                    </a:moveTo>
                    <a:lnTo>
                      <a:pt x="93718" y="295774"/>
                    </a:lnTo>
                    <a:lnTo>
                      <a:pt x="1885954" y="0"/>
                    </a:lnTo>
                    <a:lnTo>
                      <a:pt x="3360714" y="2329838"/>
                    </a:lnTo>
                    <a:lnTo>
                      <a:pt x="0" y="2795592"/>
                    </a:lnTo>
                    <a:close/>
                  </a:path>
                </a:pathLst>
              </a:custGeom>
              <a:gradFill flip="none" rotWithShape="1">
                <a:gsLst>
                  <a:gs pos="12000">
                    <a:srgbClr val="8F52E2"/>
                  </a:gs>
                  <a:gs pos="100000">
                    <a:srgbClr val="8F52E2">
                      <a:alpha val="15000"/>
                    </a:srgbClr>
                  </a:gs>
                </a:gsLst>
                <a:lin ang="1944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sp>
            <p:nvSpPr>
              <p:cNvPr id="15" name="Isosceles Triangle 120"/>
              <p:cNvSpPr/>
              <p:nvPr/>
            </p:nvSpPr>
            <p:spPr bwMode="auto">
              <a:xfrm flipH="1" flipV="1">
                <a:off x="6899631" y="-321902"/>
                <a:ext cx="4300137" cy="3746723"/>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1020164"/>
                  <a:gd name="connsiteY0" fmla="*/ 0 h 1259102"/>
                  <a:gd name="connsiteX1" fmla="*/ 913617 w 1020164"/>
                  <a:gd name="connsiteY1" fmla="*/ 100300 h 1259102"/>
                  <a:gd name="connsiteX2" fmla="*/ 0 w 1020164"/>
                  <a:gd name="connsiteY2" fmla="*/ 238939 h 1259102"/>
                  <a:gd name="connsiteX3" fmla="*/ 1020164 w 1020164"/>
                  <a:gd name="connsiteY3" fmla="*/ 1259102 h 1259102"/>
                  <a:gd name="connsiteX4" fmla="*/ 821102 w 1020164"/>
                  <a:gd name="connsiteY4" fmla="*/ 0 h 1259102"/>
                  <a:gd name="connsiteX0" fmla="*/ 822268 w 1021330"/>
                  <a:gd name="connsiteY0" fmla="*/ 64072 h 1323174"/>
                  <a:gd name="connsiteX1" fmla="*/ 1166 w 1021330"/>
                  <a:gd name="connsiteY1" fmla="*/ 303011 h 1323174"/>
                  <a:gd name="connsiteX2" fmla="*/ 1021330 w 1021330"/>
                  <a:gd name="connsiteY2" fmla="*/ 1323174 h 1323174"/>
                  <a:gd name="connsiteX3" fmla="*/ 822268 w 1021330"/>
                  <a:gd name="connsiteY3" fmla="*/ 64072 h 1323174"/>
                  <a:gd name="connsiteX0" fmla="*/ 822855 w 1021917"/>
                  <a:gd name="connsiteY0" fmla="*/ 0 h 1259102"/>
                  <a:gd name="connsiteX1" fmla="*/ 1753 w 1021917"/>
                  <a:gd name="connsiteY1" fmla="*/ 238939 h 1259102"/>
                  <a:gd name="connsiteX2" fmla="*/ 1021917 w 1021917"/>
                  <a:gd name="connsiteY2" fmla="*/ 1259102 h 1259102"/>
                  <a:gd name="connsiteX3" fmla="*/ 822855 w 1021917"/>
                  <a:gd name="connsiteY3" fmla="*/ 0 h 1259102"/>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71672 w 1020164"/>
                  <a:gd name="connsiteY0" fmla="*/ 0 h 1208951"/>
                  <a:gd name="connsiteX1" fmla="*/ 0 w 1020164"/>
                  <a:gd name="connsiteY1" fmla="*/ 188788 h 1208951"/>
                  <a:gd name="connsiteX2" fmla="*/ 1020164 w 1020164"/>
                  <a:gd name="connsiteY2" fmla="*/ 1208951 h 1208951"/>
                  <a:gd name="connsiteX3" fmla="*/ 871672 w 1020164"/>
                  <a:gd name="connsiteY3" fmla="*/ 0 h 1208951"/>
                  <a:gd name="connsiteX0" fmla="*/ 902576 w 1020164"/>
                  <a:gd name="connsiteY0" fmla="*/ 0 h 1303849"/>
                  <a:gd name="connsiteX1" fmla="*/ 0 w 1020164"/>
                  <a:gd name="connsiteY1" fmla="*/ 283686 h 1303849"/>
                  <a:gd name="connsiteX2" fmla="*/ 1020164 w 1020164"/>
                  <a:gd name="connsiteY2" fmla="*/ 1303849 h 1303849"/>
                  <a:gd name="connsiteX3" fmla="*/ 902576 w 1020164"/>
                  <a:gd name="connsiteY3" fmla="*/ 0 h 1303849"/>
                  <a:gd name="connsiteX0" fmla="*/ 916623 w 1020164"/>
                  <a:gd name="connsiteY0" fmla="*/ 0 h 1101112"/>
                  <a:gd name="connsiteX1" fmla="*/ 0 w 1020164"/>
                  <a:gd name="connsiteY1" fmla="*/ 80949 h 1101112"/>
                  <a:gd name="connsiteX2" fmla="*/ 1020164 w 1020164"/>
                  <a:gd name="connsiteY2" fmla="*/ 1101112 h 1101112"/>
                  <a:gd name="connsiteX3" fmla="*/ 916623 w 1020164"/>
                  <a:gd name="connsiteY3" fmla="*/ 0 h 1101112"/>
                  <a:gd name="connsiteX0" fmla="*/ 919432 w 1020164"/>
                  <a:gd name="connsiteY0" fmla="*/ 0 h 1144247"/>
                  <a:gd name="connsiteX1" fmla="*/ 0 w 1020164"/>
                  <a:gd name="connsiteY1" fmla="*/ 124084 h 1144247"/>
                  <a:gd name="connsiteX2" fmla="*/ 1020164 w 1020164"/>
                  <a:gd name="connsiteY2" fmla="*/ 1144247 h 1144247"/>
                  <a:gd name="connsiteX3" fmla="*/ 919432 w 1020164"/>
                  <a:gd name="connsiteY3" fmla="*/ 0 h 1144247"/>
                  <a:gd name="connsiteX0" fmla="*/ 919432 w 1142740"/>
                  <a:gd name="connsiteY0" fmla="*/ 0 h 1264280"/>
                  <a:gd name="connsiteX1" fmla="*/ 0 w 1142740"/>
                  <a:gd name="connsiteY1" fmla="*/ 124084 h 1264280"/>
                  <a:gd name="connsiteX2" fmla="*/ 1142740 w 1142740"/>
                  <a:gd name="connsiteY2" fmla="*/ 1264280 h 1264280"/>
                  <a:gd name="connsiteX3" fmla="*/ 919432 w 1142740"/>
                  <a:gd name="connsiteY3" fmla="*/ 0 h 1264280"/>
                  <a:gd name="connsiteX0" fmla="*/ 1123094 w 1142740"/>
                  <a:gd name="connsiteY0" fmla="*/ 0 h 1414071"/>
                  <a:gd name="connsiteX1" fmla="*/ 0 w 1142740"/>
                  <a:gd name="connsiteY1" fmla="*/ 273875 h 1414071"/>
                  <a:gd name="connsiteX2" fmla="*/ 1142740 w 1142740"/>
                  <a:gd name="connsiteY2" fmla="*/ 1414071 h 1414071"/>
                  <a:gd name="connsiteX3" fmla="*/ 1123094 w 1142740"/>
                  <a:gd name="connsiteY3" fmla="*/ 0 h 1414071"/>
                  <a:gd name="connsiteX0" fmla="*/ 1123094 w 1123094"/>
                  <a:gd name="connsiteY0" fmla="*/ 0 h 1056028"/>
                  <a:gd name="connsiteX1" fmla="*/ 0 w 1123094"/>
                  <a:gd name="connsiteY1" fmla="*/ 273875 h 1056028"/>
                  <a:gd name="connsiteX2" fmla="*/ 1012688 w 1123094"/>
                  <a:gd name="connsiteY2" fmla="*/ 1056028 h 1056028"/>
                  <a:gd name="connsiteX3" fmla="*/ 1123094 w 1123094"/>
                  <a:gd name="connsiteY3" fmla="*/ 0 h 1056028"/>
                  <a:gd name="connsiteX0" fmla="*/ 1105036 w 1105036"/>
                  <a:gd name="connsiteY0" fmla="*/ 0 h 1177060"/>
                  <a:gd name="connsiteX1" fmla="*/ 0 w 1105036"/>
                  <a:gd name="connsiteY1" fmla="*/ 394907 h 1177060"/>
                  <a:gd name="connsiteX2" fmla="*/ 1012688 w 1105036"/>
                  <a:gd name="connsiteY2" fmla="*/ 1177060 h 1177060"/>
                  <a:gd name="connsiteX3" fmla="*/ 1105036 w 1105036"/>
                  <a:gd name="connsiteY3" fmla="*/ 0 h 1177060"/>
                  <a:gd name="connsiteX0" fmla="*/ 1124566 w 1124566"/>
                  <a:gd name="connsiteY0" fmla="*/ 0 h 1067363"/>
                  <a:gd name="connsiteX1" fmla="*/ 0 w 1124566"/>
                  <a:gd name="connsiteY1" fmla="*/ 285210 h 1067363"/>
                  <a:gd name="connsiteX2" fmla="*/ 1012688 w 1124566"/>
                  <a:gd name="connsiteY2" fmla="*/ 1067363 h 1067363"/>
                  <a:gd name="connsiteX3" fmla="*/ 1124566 w 1124566"/>
                  <a:gd name="connsiteY3" fmla="*/ 0 h 1067363"/>
                  <a:gd name="connsiteX0" fmla="*/ 1124566 w 1124566"/>
                  <a:gd name="connsiteY0" fmla="*/ 0 h 1265949"/>
                  <a:gd name="connsiteX1" fmla="*/ 0 w 1124566"/>
                  <a:gd name="connsiteY1" fmla="*/ 285210 h 1265949"/>
                  <a:gd name="connsiteX2" fmla="*/ 999186 w 1124566"/>
                  <a:gd name="connsiteY2" fmla="*/ 1265949 h 1265949"/>
                  <a:gd name="connsiteX3" fmla="*/ 1124566 w 1124566"/>
                  <a:gd name="connsiteY3" fmla="*/ 0 h 1265949"/>
                </a:gdLst>
                <a:ahLst/>
                <a:cxnLst>
                  <a:cxn ang="0">
                    <a:pos x="connsiteX0" y="connsiteY0"/>
                  </a:cxn>
                  <a:cxn ang="0">
                    <a:pos x="connsiteX1" y="connsiteY1"/>
                  </a:cxn>
                  <a:cxn ang="0">
                    <a:pos x="connsiteX2" y="connsiteY2"/>
                  </a:cxn>
                  <a:cxn ang="0">
                    <a:pos x="connsiteX3" y="connsiteY3"/>
                  </a:cxn>
                </a:cxnLst>
                <a:rect l="l" t="t" r="r" b="b"/>
                <a:pathLst>
                  <a:path w="1124566" h="1265949">
                    <a:moveTo>
                      <a:pt x="1124566" y="0"/>
                    </a:moveTo>
                    <a:lnTo>
                      <a:pt x="0" y="285210"/>
                    </a:lnTo>
                    <a:lnTo>
                      <a:pt x="999186" y="1265949"/>
                    </a:lnTo>
                    <a:lnTo>
                      <a:pt x="1124566" y="0"/>
                    </a:lnTo>
                    <a:close/>
                  </a:path>
                </a:pathLst>
              </a:custGeom>
              <a:gradFill flip="none" rotWithShape="1">
                <a:gsLst>
                  <a:gs pos="12000">
                    <a:srgbClr val="8F52E2">
                      <a:lumMod val="0"/>
                    </a:srgbClr>
                  </a:gs>
                  <a:gs pos="100000">
                    <a:srgbClr val="8F52E2">
                      <a:alpha val="15000"/>
                    </a:srgbClr>
                  </a:gs>
                </a:gsLst>
                <a:lin ang="1944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grpSp>
        <p:sp>
          <p:nvSpPr>
            <p:cNvPr id="7" name="TextBox 51"/>
            <p:cNvSpPr txBox="1"/>
            <p:nvPr/>
          </p:nvSpPr>
          <p:spPr>
            <a:xfrm>
              <a:off x="8813591" y="2485745"/>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effectLst/>
                  <a:uLnTx/>
                  <a:uFillTx/>
                  <a:latin typeface="+mn-lt"/>
                  <a:ea typeface="+mn-ea"/>
                  <a:cs typeface="+mn-cs"/>
                </a:rPr>
                <a:t>Data Scientists</a:t>
              </a:r>
            </a:p>
          </p:txBody>
        </p:sp>
        <p:sp>
          <p:nvSpPr>
            <p:cNvPr id="8" name="TextBox 59"/>
            <p:cNvSpPr txBox="1"/>
            <p:nvPr/>
          </p:nvSpPr>
          <p:spPr>
            <a:xfrm>
              <a:off x="7931478" y="477818"/>
              <a:ext cx="951515"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1" i="0" u="none" strike="noStrike" kern="1200" cap="none" spc="0" normalizeH="0" baseline="0" noProof="0" dirty="0">
                  <a:ln>
                    <a:noFill/>
                  </a:ln>
                  <a:solidFill>
                    <a:srgbClr val="FFFF00">
                      <a:alpha val="70000"/>
                    </a:srgbClr>
                  </a:solidFill>
                  <a:effectLst/>
                  <a:uLnTx/>
                  <a:uFillTx/>
                  <a:latin typeface="+mn-lt"/>
                  <a:ea typeface="+mn-ea"/>
                  <a:cs typeface="+mn-cs"/>
                </a:rPr>
                <a:t>Big Data</a:t>
              </a:r>
            </a:p>
          </p:txBody>
        </p:sp>
        <p:sp>
          <p:nvSpPr>
            <p:cNvPr id="9" name="TextBox 60"/>
            <p:cNvSpPr txBox="1"/>
            <p:nvPr/>
          </p:nvSpPr>
          <p:spPr>
            <a:xfrm>
              <a:off x="9397260" y="2022879"/>
              <a:ext cx="131411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chemeClr val="accent4">
                      <a:lumMod val="40000"/>
                      <a:lumOff val="60000"/>
                      <a:alpha val="90000"/>
                    </a:schemeClr>
                  </a:solidFill>
                  <a:effectLst/>
                  <a:uLnTx/>
                  <a:uFillTx/>
                  <a:latin typeface="+mn-lt"/>
                  <a:ea typeface="+mn-ea"/>
                  <a:cs typeface="+mn-cs"/>
                </a:rPr>
                <a:t>Feature Analytics</a:t>
              </a:r>
            </a:p>
          </p:txBody>
        </p:sp>
        <p:sp>
          <p:nvSpPr>
            <p:cNvPr id="10" name="TextBox 64"/>
            <p:cNvSpPr txBox="1"/>
            <p:nvPr/>
          </p:nvSpPr>
          <p:spPr>
            <a:xfrm>
              <a:off x="9662904" y="982156"/>
              <a:ext cx="131411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chemeClr val="accent5">
                      <a:alpha val="90000"/>
                    </a:schemeClr>
                  </a:solidFill>
                  <a:effectLst/>
                  <a:uLnTx/>
                  <a:uFillTx/>
                  <a:latin typeface="+mn-lt"/>
                  <a:ea typeface="+mn-ea"/>
                  <a:cs typeface="+mn-cs"/>
                </a:rPr>
                <a:t>Raster Analytics</a:t>
              </a:r>
            </a:p>
          </p:txBody>
        </p:sp>
        <p:pic>
          <p:nvPicPr>
            <p:cNvPr id="11" name="Picture 10"/>
            <p:cNvPicPr>
              <a:picLocks noChangeAspect="1"/>
            </p:cNvPicPr>
            <p:nvPr/>
          </p:nvPicPr>
          <p:blipFill>
            <a:blip r:embed="rId2"/>
            <a:stretch>
              <a:fillRect/>
            </a:stretch>
          </p:blipFill>
          <p:spPr>
            <a:xfrm>
              <a:off x="7959376" y="904663"/>
              <a:ext cx="895720" cy="1970583"/>
            </a:xfrm>
            <a:prstGeom prst="rect">
              <a:avLst/>
            </a:prstGeom>
          </p:spPr>
        </p:pic>
        <p:sp>
          <p:nvSpPr>
            <p:cNvPr id="12" name="Rectangle 11"/>
            <p:cNvSpPr/>
            <p:nvPr/>
          </p:nvSpPr>
          <p:spPr bwMode="auto">
            <a:xfrm>
              <a:off x="9803530" y="1434934"/>
              <a:ext cx="927317" cy="473247"/>
            </a:xfrm>
            <a:prstGeom prst="rect">
              <a:avLst/>
            </a:prstGeom>
            <a:blipFill>
              <a:blip r:embed="rId3"/>
              <a:stretch>
                <a:fillRect/>
              </a:stretch>
            </a:blip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Arial" charset="0"/>
                <a:ea typeface="ＭＳ Ｐゴシック" pitchFamily="16" charset="-128"/>
                <a:cs typeface="ＭＳ Ｐゴシック" pitchFamily="-97" charset="-128"/>
              </a:endParaRPr>
            </a:p>
          </p:txBody>
        </p:sp>
        <p:pic>
          <p:nvPicPr>
            <p:cNvPr id="13" name="Picture 12"/>
            <p:cNvPicPr>
              <a:picLocks noChangeAspect="1"/>
            </p:cNvPicPr>
            <p:nvPr/>
          </p:nvPicPr>
          <p:blipFill>
            <a:blip r:embed="rId4"/>
            <a:stretch>
              <a:fillRect/>
            </a:stretch>
          </p:blipFill>
          <p:spPr>
            <a:xfrm>
              <a:off x="8646924" y="1130642"/>
              <a:ext cx="1109388" cy="1005265"/>
            </a:xfrm>
            <a:prstGeom prst="rect">
              <a:avLst/>
            </a:prstGeom>
          </p:spPr>
        </p:pic>
      </p:grpSp>
      <p:grpSp>
        <p:nvGrpSpPr>
          <p:cNvPr id="16" name="Group 15"/>
          <p:cNvGrpSpPr/>
          <p:nvPr/>
        </p:nvGrpSpPr>
        <p:grpSpPr>
          <a:xfrm>
            <a:off x="5902686" y="193837"/>
            <a:ext cx="4257817" cy="4144456"/>
            <a:chOff x="5428480" y="193837"/>
            <a:chExt cx="4257817" cy="4144456"/>
          </a:xfrm>
        </p:grpSpPr>
        <p:grpSp>
          <p:nvGrpSpPr>
            <p:cNvPr id="17" name="Group 16"/>
            <p:cNvGrpSpPr/>
            <p:nvPr/>
          </p:nvGrpSpPr>
          <p:grpSpPr>
            <a:xfrm>
              <a:off x="5428480" y="193837"/>
              <a:ext cx="4257817" cy="4144456"/>
              <a:chOff x="5428480" y="193837"/>
              <a:chExt cx="4257817" cy="4144456"/>
            </a:xfrm>
          </p:grpSpPr>
          <p:sp>
            <p:nvSpPr>
              <p:cNvPr id="22" name="Isosceles Triangle 120"/>
              <p:cNvSpPr/>
              <p:nvPr/>
            </p:nvSpPr>
            <p:spPr bwMode="auto">
              <a:xfrm>
                <a:off x="5428480" y="951513"/>
                <a:ext cx="4257817" cy="2511850"/>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883550"/>
                  <a:gd name="connsiteY0" fmla="*/ 0 h 2410179"/>
                  <a:gd name="connsiteX1" fmla="*/ 0 w 883550"/>
                  <a:gd name="connsiteY1" fmla="*/ 238939 h 2410179"/>
                  <a:gd name="connsiteX2" fmla="*/ 883550 w 883550"/>
                  <a:gd name="connsiteY2" fmla="*/ 2410179 h 2410179"/>
                  <a:gd name="connsiteX3" fmla="*/ 821102 w 883550"/>
                  <a:gd name="connsiteY3" fmla="*/ 0 h 2410179"/>
                  <a:gd name="connsiteX0" fmla="*/ 694608 w 883550"/>
                  <a:gd name="connsiteY0" fmla="*/ 439375 h 2171241"/>
                  <a:gd name="connsiteX1" fmla="*/ 0 w 883550"/>
                  <a:gd name="connsiteY1" fmla="*/ 1 h 2171241"/>
                  <a:gd name="connsiteX2" fmla="*/ 883550 w 883550"/>
                  <a:gd name="connsiteY2" fmla="*/ 2171241 h 2171241"/>
                  <a:gd name="connsiteX3" fmla="*/ 694608 w 883550"/>
                  <a:gd name="connsiteY3" fmla="*/ 439375 h 2171241"/>
                  <a:gd name="connsiteX0" fmla="*/ 709787 w 898729"/>
                  <a:gd name="connsiteY0" fmla="*/ 357154 h 2089020"/>
                  <a:gd name="connsiteX1" fmla="*/ 0 w 898729"/>
                  <a:gd name="connsiteY1" fmla="*/ 0 h 2089020"/>
                  <a:gd name="connsiteX2" fmla="*/ 898729 w 898729"/>
                  <a:gd name="connsiteY2" fmla="*/ 2089020 h 2089020"/>
                  <a:gd name="connsiteX3" fmla="*/ 709787 w 898729"/>
                  <a:gd name="connsiteY3" fmla="*/ 357154 h 2089020"/>
                  <a:gd name="connsiteX0" fmla="*/ 895312 w 898729"/>
                  <a:gd name="connsiteY0" fmla="*/ 0 h 2758757"/>
                  <a:gd name="connsiteX1" fmla="*/ 0 w 898729"/>
                  <a:gd name="connsiteY1" fmla="*/ 669737 h 2758757"/>
                  <a:gd name="connsiteX2" fmla="*/ 898729 w 898729"/>
                  <a:gd name="connsiteY2" fmla="*/ 2758757 h 2758757"/>
                  <a:gd name="connsiteX3" fmla="*/ 895312 w 898729"/>
                  <a:gd name="connsiteY3" fmla="*/ 0 h 2758757"/>
                  <a:gd name="connsiteX0" fmla="*/ 1628136 w 1631553"/>
                  <a:gd name="connsiteY0" fmla="*/ 0 h 2758757"/>
                  <a:gd name="connsiteX1" fmla="*/ 0 w 1631553"/>
                  <a:gd name="connsiteY1" fmla="*/ 2205363 h 2758757"/>
                  <a:gd name="connsiteX2" fmla="*/ 1631553 w 1631553"/>
                  <a:gd name="connsiteY2" fmla="*/ 2758757 h 2758757"/>
                  <a:gd name="connsiteX3" fmla="*/ 1628136 w 1631553"/>
                  <a:gd name="connsiteY3" fmla="*/ 0 h 2758757"/>
                  <a:gd name="connsiteX0" fmla="*/ 1512183 w 1631553"/>
                  <a:gd name="connsiteY0" fmla="*/ 0 h 4624118"/>
                  <a:gd name="connsiteX1" fmla="*/ 0 w 1631553"/>
                  <a:gd name="connsiteY1" fmla="*/ 4070724 h 4624118"/>
                  <a:gd name="connsiteX2" fmla="*/ 1631553 w 1631553"/>
                  <a:gd name="connsiteY2" fmla="*/ 4624118 h 4624118"/>
                  <a:gd name="connsiteX3" fmla="*/ 1512183 w 1631553"/>
                  <a:gd name="connsiteY3" fmla="*/ 0 h 4624118"/>
                  <a:gd name="connsiteX0" fmla="*/ 1512183 w 1552705"/>
                  <a:gd name="connsiteY0" fmla="*/ 0 h 5735798"/>
                  <a:gd name="connsiteX1" fmla="*/ 0 w 1552705"/>
                  <a:gd name="connsiteY1" fmla="*/ 4070724 h 5735798"/>
                  <a:gd name="connsiteX2" fmla="*/ 1552705 w 1552705"/>
                  <a:gd name="connsiteY2" fmla="*/ 5735798 h 5735798"/>
                  <a:gd name="connsiteX3" fmla="*/ 1512183 w 1552705"/>
                  <a:gd name="connsiteY3" fmla="*/ 0 h 5735798"/>
                  <a:gd name="connsiteX0" fmla="*/ 1155047 w 1552705"/>
                  <a:gd name="connsiteY0" fmla="*/ 0 h 5255325"/>
                  <a:gd name="connsiteX1" fmla="*/ 0 w 1552705"/>
                  <a:gd name="connsiteY1" fmla="*/ 3590251 h 5255325"/>
                  <a:gd name="connsiteX2" fmla="*/ 1552705 w 1552705"/>
                  <a:gd name="connsiteY2" fmla="*/ 5255325 h 5255325"/>
                  <a:gd name="connsiteX3" fmla="*/ 1155047 w 1552705"/>
                  <a:gd name="connsiteY3" fmla="*/ 0 h 5255325"/>
                  <a:gd name="connsiteX0" fmla="*/ 1155047 w 1320799"/>
                  <a:gd name="connsiteY0" fmla="*/ 0 h 5217641"/>
                  <a:gd name="connsiteX1" fmla="*/ 0 w 1320799"/>
                  <a:gd name="connsiteY1" fmla="*/ 3590251 h 5217641"/>
                  <a:gd name="connsiteX2" fmla="*/ 1320799 w 1320799"/>
                  <a:gd name="connsiteY2" fmla="*/ 5217641 h 5217641"/>
                  <a:gd name="connsiteX3" fmla="*/ 1155047 w 1320799"/>
                  <a:gd name="connsiteY3" fmla="*/ 0 h 5217641"/>
                  <a:gd name="connsiteX0" fmla="*/ 1363763 w 1363763"/>
                  <a:gd name="connsiteY0" fmla="*/ 0 h 4869064"/>
                  <a:gd name="connsiteX1" fmla="*/ 0 w 1363763"/>
                  <a:gd name="connsiteY1" fmla="*/ 3241674 h 4869064"/>
                  <a:gd name="connsiteX2" fmla="*/ 1320799 w 1363763"/>
                  <a:gd name="connsiteY2" fmla="*/ 4869064 h 4869064"/>
                  <a:gd name="connsiteX3" fmla="*/ 1363763 w 1363763"/>
                  <a:gd name="connsiteY3" fmla="*/ 0 h 4869064"/>
                  <a:gd name="connsiteX0" fmla="*/ 1363763 w 1696487"/>
                  <a:gd name="connsiteY0" fmla="*/ 0 h 4878484"/>
                  <a:gd name="connsiteX1" fmla="*/ 0 w 1696487"/>
                  <a:gd name="connsiteY1" fmla="*/ 3241674 h 4878484"/>
                  <a:gd name="connsiteX2" fmla="*/ 1696487 w 1696487"/>
                  <a:gd name="connsiteY2" fmla="*/ 4878484 h 4878484"/>
                  <a:gd name="connsiteX3" fmla="*/ 1363763 w 1696487"/>
                  <a:gd name="connsiteY3" fmla="*/ 0 h 4878484"/>
                  <a:gd name="connsiteX0" fmla="*/ 1363763 w 1779973"/>
                  <a:gd name="connsiteY0" fmla="*/ 0 h 5585060"/>
                  <a:gd name="connsiteX1" fmla="*/ 0 w 1779973"/>
                  <a:gd name="connsiteY1" fmla="*/ 3241674 h 5585060"/>
                  <a:gd name="connsiteX2" fmla="*/ 1779973 w 1779973"/>
                  <a:gd name="connsiteY2" fmla="*/ 5585060 h 5585060"/>
                  <a:gd name="connsiteX3" fmla="*/ 1363763 w 1779973"/>
                  <a:gd name="connsiteY3" fmla="*/ 0 h 5585060"/>
                  <a:gd name="connsiteX0" fmla="*/ 1833760 w 1833760"/>
                  <a:gd name="connsiteY0" fmla="*/ 0 h 4555029"/>
                  <a:gd name="connsiteX1" fmla="*/ 0 w 1833760"/>
                  <a:gd name="connsiteY1" fmla="*/ 2211643 h 4555029"/>
                  <a:gd name="connsiteX2" fmla="*/ 1779973 w 1833760"/>
                  <a:gd name="connsiteY2" fmla="*/ 4555029 h 4555029"/>
                  <a:gd name="connsiteX3" fmla="*/ 1833760 w 1833760"/>
                  <a:gd name="connsiteY3" fmla="*/ 0 h 4555029"/>
                  <a:gd name="connsiteX0" fmla="*/ 1833760 w 1984050"/>
                  <a:gd name="connsiteY0" fmla="*/ 0 h 4542467"/>
                  <a:gd name="connsiteX1" fmla="*/ 0 w 1984050"/>
                  <a:gd name="connsiteY1" fmla="*/ 2211643 h 4542467"/>
                  <a:gd name="connsiteX2" fmla="*/ 1984050 w 1984050"/>
                  <a:gd name="connsiteY2" fmla="*/ 4542467 h 4542467"/>
                  <a:gd name="connsiteX3" fmla="*/ 1833760 w 1984050"/>
                  <a:gd name="connsiteY3" fmla="*/ 0 h 4542467"/>
                  <a:gd name="connsiteX0" fmla="*/ 1833760 w 1984050"/>
                  <a:gd name="connsiteY0" fmla="*/ 0 h 4542467"/>
                  <a:gd name="connsiteX1" fmla="*/ 897728 w 1984050"/>
                  <a:gd name="connsiteY1" fmla="*/ 1099484 h 4542467"/>
                  <a:gd name="connsiteX2" fmla="*/ 0 w 1984050"/>
                  <a:gd name="connsiteY2" fmla="*/ 2211643 h 4542467"/>
                  <a:gd name="connsiteX3" fmla="*/ 1984050 w 1984050"/>
                  <a:gd name="connsiteY3" fmla="*/ 4542467 h 4542467"/>
                  <a:gd name="connsiteX4" fmla="*/ 1833760 w 1984050"/>
                  <a:gd name="connsiteY4" fmla="*/ 0 h 4542467"/>
                  <a:gd name="connsiteX0" fmla="*/ 2347517 w 2497807"/>
                  <a:gd name="connsiteY0" fmla="*/ 376652 h 4919119"/>
                  <a:gd name="connsiteX1" fmla="*/ 0 w 2497807"/>
                  <a:gd name="connsiteY1" fmla="*/ 0 h 4919119"/>
                  <a:gd name="connsiteX2" fmla="*/ 513757 w 2497807"/>
                  <a:gd name="connsiteY2" fmla="*/ 2588295 h 4919119"/>
                  <a:gd name="connsiteX3" fmla="*/ 2497807 w 2497807"/>
                  <a:gd name="connsiteY3" fmla="*/ 4919119 h 4919119"/>
                  <a:gd name="connsiteX4" fmla="*/ 2347517 w 2497807"/>
                  <a:gd name="connsiteY4" fmla="*/ 376652 h 4919119"/>
                  <a:gd name="connsiteX0" fmla="*/ 2416372 w 2566662"/>
                  <a:gd name="connsiteY0" fmla="*/ 376652 h 4919119"/>
                  <a:gd name="connsiteX1" fmla="*/ 68855 w 2566662"/>
                  <a:gd name="connsiteY1" fmla="*/ 0 h 4919119"/>
                  <a:gd name="connsiteX2" fmla="*/ 0 w 2566662"/>
                  <a:gd name="connsiteY2" fmla="*/ 2917680 h 4919119"/>
                  <a:gd name="connsiteX3" fmla="*/ 2566662 w 2566662"/>
                  <a:gd name="connsiteY3" fmla="*/ 4919119 h 4919119"/>
                  <a:gd name="connsiteX4" fmla="*/ 2416372 w 2566662"/>
                  <a:gd name="connsiteY4" fmla="*/ 376652 h 4919119"/>
                  <a:gd name="connsiteX0" fmla="*/ 2416372 w 2566662"/>
                  <a:gd name="connsiteY0" fmla="*/ 376652 h 4919119"/>
                  <a:gd name="connsiteX1" fmla="*/ 1113955 w 2566662"/>
                  <a:gd name="connsiteY1" fmla="*/ 158596 h 4919119"/>
                  <a:gd name="connsiteX2" fmla="*/ 68855 w 2566662"/>
                  <a:gd name="connsiteY2" fmla="*/ 0 h 4919119"/>
                  <a:gd name="connsiteX3" fmla="*/ 0 w 2566662"/>
                  <a:gd name="connsiteY3" fmla="*/ 2917680 h 4919119"/>
                  <a:gd name="connsiteX4" fmla="*/ 2566662 w 2566662"/>
                  <a:gd name="connsiteY4" fmla="*/ 4919119 h 4919119"/>
                  <a:gd name="connsiteX5" fmla="*/ 2416372 w 2566662"/>
                  <a:gd name="connsiteY5" fmla="*/ 376652 h 4919119"/>
                  <a:gd name="connsiteX0" fmla="*/ 2416372 w 2566662"/>
                  <a:gd name="connsiteY0" fmla="*/ 376652 h 4919119"/>
                  <a:gd name="connsiteX1" fmla="*/ 1059898 w 2566662"/>
                  <a:gd name="connsiteY1" fmla="*/ 2012915 h 4919119"/>
                  <a:gd name="connsiteX2" fmla="*/ 68855 w 2566662"/>
                  <a:gd name="connsiteY2" fmla="*/ 0 h 4919119"/>
                  <a:gd name="connsiteX3" fmla="*/ 0 w 2566662"/>
                  <a:gd name="connsiteY3" fmla="*/ 2917680 h 4919119"/>
                  <a:gd name="connsiteX4" fmla="*/ 2566662 w 2566662"/>
                  <a:gd name="connsiteY4" fmla="*/ 4919119 h 4919119"/>
                  <a:gd name="connsiteX5" fmla="*/ 2416372 w 2566662"/>
                  <a:gd name="connsiteY5" fmla="*/ 376652 h 4919119"/>
                  <a:gd name="connsiteX0" fmla="*/ 2470429 w 2566662"/>
                  <a:gd name="connsiteY0" fmla="*/ 962226 h 4919119"/>
                  <a:gd name="connsiteX1" fmla="*/ 1059898 w 2566662"/>
                  <a:gd name="connsiteY1" fmla="*/ 2012915 h 4919119"/>
                  <a:gd name="connsiteX2" fmla="*/ 68855 w 2566662"/>
                  <a:gd name="connsiteY2" fmla="*/ 0 h 4919119"/>
                  <a:gd name="connsiteX3" fmla="*/ 0 w 2566662"/>
                  <a:gd name="connsiteY3" fmla="*/ 2917680 h 4919119"/>
                  <a:gd name="connsiteX4" fmla="*/ 2566662 w 2566662"/>
                  <a:gd name="connsiteY4" fmla="*/ 4919119 h 4919119"/>
                  <a:gd name="connsiteX5" fmla="*/ 2470429 w 2566662"/>
                  <a:gd name="connsiteY5" fmla="*/ 962226 h 4919119"/>
                  <a:gd name="connsiteX0" fmla="*/ 2470429 w 2470429"/>
                  <a:gd name="connsiteY0" fmla="*/ 962226 h 3186794"/>
                  <a:gd name="connsiteX1" fmla="*/ 1059898 w 2470429"/>
                  <a:gd name="connsiteY1" fmla="*/ 2012915 h 3186794"/>
                  <a:gd name="connsiteX2" fmla="*/ 68855 w 2470429"/>
                  <a:gd name="connsiteY2" fmla="*/ 0 h 3186794"/>
                  <a:gd name="connsiteX3" fmla="*/ 0 w 2470429"/>
                  <a:gd name="connsiteY3" fmla="*/ 2917680 h 3186794"/>
                  <a:gd name="connsiteX4" fmla="*/ 2452542 w 2470429"/>
                  <a:gd name="connsiteY4" fmla="*/ 3186794 h 3186794"/>
                  <a:gd name="connsiteX5" fmla="*/ 2470429 w 2470429"/>
                  <a:gd name="connsiteY5" fmla="*/ 962226 h 3186794"/>
                  <a:gd name="connsiteX0" fmla="*/ 2470429 w 2470429"/>
                  <a:gd name="connsiteY0" fmla="*/ 962226 h 3186794"/>
                  <a:gd name="connsiteX1" fmla="*/ 1059898 w 2470429"/>
                  <a:gd name="connsiteY1" fmla="*/ 2012915 h 3186794"/>
                  <a:gd name="connsiteX2" fmla="*/ 68855 w 2470429"/>
                  <a:gd name="connsiteY2" fmla="*/ 0 h 3186794"/>
                  <a:gd name="connsiteX3" fmla="*/ 0 w 2470429"/>
                  <a:gd name="connsiteY3" fmla="*/ 2917680 h 3186794"/>
                  <a:gd name="connsiteX4" fmla="*/ 753576 w 2470429"/>
                  <a:gd name="connsiteY4" fmla="*/ 2988871 h 3186794"/>
                  <a:gd name="connsiteX5" fmla="*/ 2452542 w 2470429"/>
                  <a:gd name="connsiteY5" fmla="*/ 3186794 h 3186794"/>
                  <a:gd name="connsiteX6" fmla="*/ 2470429 w 2470429"/>
                  <a:gd name="connsiteY6" fmla="*/ 962226 h 3186794"/>
                  <a:gd name="connsiteX0" fmla="*/ 2470429 w 2470429"/>
                  <a:gd name="connsiteY0" fmla="*/ 962226 h 3379253"/>
                  <a:gd name="connsiteX1" fmla="*/ 1059898 w 2470429"/>
                  <a:gd name="connsiteY1" fmla="*/ 2012915 h 3379253"/>
                  <a:gd name="connsiteX2" fmla="*/ 68855 w 2470429"/>
                  <a:gd name="connsiteY2" fmla="*/ 0 h 3379253"/>
                  <a:gd name="connsiteX3" fmla="*/ 0 w 2470429"/>
                  <a:gd name="connsiteY3" fmla="*/ 2917680 h 3379253"/>
                  <a:gd name="connsiteX4" fmla="*/ 273071 w 2470429"/>
                  <a:gd name="connsiteY4" fmla="*/ 3379253 h 3379253"/>
                  <a:gd name="connsiteX5" fmla="*/ 2452542 w 2470429"/>
                  <a:gd name="connsiteY5" fmla="*/ 3186794 h 3379253"/>
                  <a:gd name="connsiteX6" fmla="*/ 2470429 w 2470429"/>
                  <a:gd name="connsiteY6" fmla="*/ 962226 h 3379253"/>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3413553 w 3431440"/>
                  <a:gd name="connsiteY5" fmla="*/ 3186794 h 4186424"/>
                  <a:gd name="connsiteX6" fmla="*/ 3431440 w 3431440"/>
                  <a:gd name="connsiteY6"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1149994 w 3431440"/>
                  <a:gd name="connsiteY5" fmla="*/ 3110866 h 4186424"/>
                  <a:gd name="connsiteX6" fmla="*/ 3413553 w 3431440"/>
                  <a:gd name="connsiteY6" fmla="*/ 3186794 h 4186424"/>
                  <a:gd name="connsiteX7" fmla="*/ 3431440 w 3431440"/>
                  <a:gd name="connsiteY7"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1149994 w 3431440"/>
                  <a:gd name="connsiteY5" fmla="*/ 3110866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234082 w 3431440"/>
                  <a:gd name="connsiteY4" fmla="*/ 3379253 h 4186424"/>
                  <a:gd name="connsiteX5" fmla="*/ 1558423 w 3431440"/>
                  <a:gd name="connsiteY5" fmla="*/ 3232862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168012 w 3431440"/>
                  <a:gd name="connsiteY4" fmla="*/ 3147464 h 4186424"/>
                  <a:gd name="connsiteX5" fmla="*/ 1558423 w 3431440"/>
                  <a:gd name="connsiteY5" fmla="*/ 3232862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168012 w 3431440"/>
                  <a:gd name="connsiteY4" fmla="*/ 3147464 h 4186424"/>
                  <a:gd name="connsiteX5" fmla="*/ 1486347 w 3431440"/>
                  <a:gd name="connsiteY5" fmla="*/ 3428053 h 4186424"/>
                  <a:gd name="connsiteX6" fmla="*/ 1852732 w 3431440"/>
                  <a:gd name="connsiteY6" fmla="*/ 3342655 h 4186424"/>
                  <a:gd name="connsiteX7" fmla="*/ 3413553 w 3431440"/>
                  <a:gd name="connsiteY7" fmla="*/ 3186794 h 4186424"/>
                  <a:gd name="connsiteX8" fmla="*/ 3431440 w 3431440"/>
                  <a:gd name="connsiteY8" fmla="*/ 962226 h 4186424"/>
                  <a:gd name="connsiteX0" fmla="*/ 3431440 w 3431440"/>
                  <a:gd name="connsiteY0" fmla="*/ 962226 h 4186424"/>
                  <a:gd name="connsiteX1" fmla="*/ 2020909 w 3431440"/>
                  <a:gd name="connsiteY1" fmla="*/ 2012915 h 4186424"/>
                  <a:gd name="connsiteX2" fmla="*/ 1029866 w 3431440"/>
                  <a:gd name="connsiteY2" fmla="*/ 0 h 4186424"/>
                  <a:gd name="connsiteX3" fmla="*/ 0 w 3431440"/>
                  <a:gd name="connsiteY3" fmla="*/ 4186424 h 4186424"/>
                  <a:gd name="connsiteX4" fmla="*/ 1168012 w 3431440"/>
                  <a:gd name="connsiteY4" fmla="*/ 3147464 h 4186424"/>
                  <a:gd name="connsiteX5" fmla="*/ 1486347 w 3431440"/>
                  <a:gd name="connsiteY5" fmla="*/ 3428053 h 4186424"/>
                  <a:gd name="connsiteX6" fmla="*/ 1948833 w 3431440"/>
                  <a:gd name="connsiteY6" fmla="*/ 3611044 h 4186424"/>
                  <a:gd name="connsiteX7" fmla="*/ 3413553 w 3431440"/>
                  <a:gd name="connsiteY7" fmla="*/ 3186794 h 4186424"/>
                  <a:gd name="connsiteX8" fmla="*/ 3431440 w 3431440"/>
                  <a:gd name="connsiteY8" fmla="*/ 962226 h 4186424"/>
                  <a:gd name="connsiteX0" fmla="*/ 3695718 w 3695718"/>
                  <a:gd name="connsiteY0" fmla="*/ 108263 h 4186424"/>
                  <a:gd name="connsiteX1" fmla="*/ 2020909 w 3695718"/>
                  <a:gd name="connsiteY1" fmla="*/ 2012915 h 4186424"/>
                  <a:gd name="connsiteX2" fmla="*/ 1029866 w 3695718"/>
                  <a:gd name="connsiteY2" fmla="*/ 0 h 4186424"/>
                  <a:gd name="connsiteX3" fmla="*/ 0 w 3695718"/>
                  <a:gd name="connsiteY3" fmla="*/ 4186424 h 4186424"/>
                  <a:gd name="connsiteX4" fmla="*/ 1168012 w 3695718"/>
                  <a:gd name="connsiteY4" fmla="*/ 3147464 h 4186424"/>
                  <a:gd name="connsiteX5" fmla="*/ 1486347 w 3695718"/>
                  <a:gd name="connsiteY5" fmla="*/ 3428053 h 4186424"/>
                  <a:gd name="connsiteX6" fmla="*/ 1948833 w 3695718"/>
                  <a:gd name="connsiteY6" fmla="*/ 3611044 h 4186424"/>
                  <a:gd name="connsiteX7" fmla="*/ 3413553 w 3695718"/>
                  <a:gd name="connsiteY7" fmla="*/ 3186794 h 4186424"/>
                  <a:gd name="connsiteX8" fmla="*/ 3695718 w 3695718"/>
                  <a:gd name="connsiteY8" fmla="*/ 108263 h 4186424"/>
                  <a:gd name="connsiteX0" fmla="*/ 3789033 w 3789033"/>
                  <a:gd name="connsiteY0" fmla="*/ 0 h 4078161"/>
                  <a:gd name="connsiteX1" fmla="*/ 2114224 w 3789033"/>
                  <a:gd name="connsiteY1" fmla="*/ 1904652 h 4078161"/>
                  <a:gd name="connsiteX2" fmla="*/ 0 w 3789033"/>
                  <a:gd name="connsiteY2" fmla="*/ 660303 h 4078161"/>
                  <a:gd name="connsiteX3" fmla="*/ 93315 w 3789033"/>
                  <a:gd name="connsiteY3" fmla="*/ 4078161 h 4078161"/>
                  <a:gd name="connsiteX4" fmla="*/ 1261327 w 3789033"/>
                  <a:gd name="connsiteY4" fmla="*/ 3039201 h 4078161"/>
                  <a:gd name="connsiteX5" fmla="*/ 1579662 w 3789033"/>
                  <a:gd name="connsiteY5" fmla="*/ 3319790 h 4078161"/>
                  <a:gd name="connsiteX6" fmla="*/ 2042148 w 3789033"/>
                  <a:gd name="connsiteY6" fmla="*/ 3502781 h 4078161"/>
                  <a:gd name="connsiteX7" fmla="*/ 3506868 w 3789033"/>
                  <a:gd name="connsiteY7" fmla="*/ 3078531 h 4078161"/>
                  <a:gd name="connsiteX8" fmla="*/ 3789033 w 3789033"/>
                  <a:gd name="connsiteY8" fmla="*/ 0 h 4078161"/>
                  <a:gd name="connsiteX0" fmla="*/ 4032071 w 4032071"/>
                  <a:gd name="connsiteY0" fmla="*/ 0 h 3502844"/>
                  <a:gd name="connsiteX1" fmla="*/ 2357262 w 4032071"/>
                  <a:gd name="connsiteY1" fmla="*/ 1904652 h 3502844"/>
                  <a:gd name="connsiteX2" fmla="*/ 243038 w 4032071"/>
                  <a:gd name="connsiteY2" fmla="*/ 660303 h 3502844"/>
                  <a:gd name="connsiteX3" fmla="*/ 0 w 4032071"/>
                  <a:gd name="connsiteY3" fmla="*/ 2602025 h 3502844"/>
                  <a:gd name="connsiteX4" fmla="*/ 1504365 w 4032071"/>
                  <a:gd name="connsiteY4" fmla="*/ 3039201 h 3502844"/>
                  <a:gd name="connsiteX5" fmla="*/ 1822700 w 4032071"/>
                  <a:gd name="connsiteY5" fmla="*/ 3319790 h 3502844"/>
                  <a:gd name="connsiteX6" fmla="*/ 2285186 w 4032071"/>
                  <a:gd name="connsiteY6" fmla="*/ 3502781 h 3502844"/>
                  <a:gd name="connsiteX7" fmla="*/ 3749906 w 4032071"/>
                  <a:gd name="connsiteY7" fmla="*/ 3078531 h 3502844"/>
                  <a:gd name="connsiteX8" fmla="*/ 4032071 w 4032071"/>
                  <a:gd name="connsiteY8" fmla="*/ 0 h 3502844"/>
                  <a:gd name="connsiteX0" fmla="*/ 3911945 w 3911945"/>
                  <a:gd name="connsiteY0" fmla="*/ 0 h 3502844"/>
                  <a:gd name="connsiteX1" fmla="*/ 2237136 w 3911945"/>
                  <a:gd name="connsiteY1" fmla="*/ 1904652 h 3502844"/>
                  <a:gd name="connsiteX2" fmla="*/ 122912 w 3911945"/>
                  <a:gd name="connsiteY2" fmla="*/ 660303 h 3502844"/>
                  <a:gd name="connsiteX3" fmla="*/ 0 w 3911945"/>
                  <a:gd name="connsiteY3" fmla="*/ 1638267 h 3502844"/>
                  <a:gd name="connsiteX4" fmla="*/ 1384239 w 3911945"/>
                  <a:gd name="connsiteY4" fmla="*/ 3039201 h 3502844"/>
                  <a:gd name="connsiteX5" fmla="*/ 1702574 w 3911945"/>
                  <a:gd name="connsiteY5" fmla="*/ 3319790 h 3502844"/>
                  <a:gd name="connsiteX6" fmla="*/ 2165060 w 3911945"/>
                  <a:gd name="connsiteY6" fmla="*/ 3502781 h 3502844"/>
                  <a:gd name="connsiteX7" fmla="*/ 3629780 w 3911945"/>
                  <a:gd name="connsiteY7" fmla="*/ 3078531 h 3502844"/>
                  <a:gd name="connsiteX8" fmla="*/ 3911945 w 3911945"/>
                  <a:gd name="connsiteY8" fmla="*/ 0 h 3502844"/>
                  <a:gd name="connsiteX0" fmla="*/ 3815844 w 3815844"/>
                  <a:gd name="connsiteY0" fmla="*/ 0 h 3502844"/>
                  <a:gd name="connsiteX1" fmla="*/ 2141035 w 3815844"/>
                  <a:gd name="connsiteY1" fmla="*/ 1904652 h 3502844"/>
                  <a:gd name="connsiteX2" fmla="*/ 26811 w 3815844"/>
                  <a:gd name="connsiteY2" fmla="*/ 660303 h 3502844"/>
                  <a:gd name="connsiteX3" fmla="*/ 0 w 3815844"/>
                  <a:gd name="connsiteY3" fmla="*/ 1638267 h 3502844"/>
                  <a:gd name="connsiteX4" fmla="*/ 1288138 w 3815844"/>
                  <a:gd name="connsiteY4" fmla="*/ 3039201 h 3502844"/>
                  <a:gd name="connsiteX5" fmla="*/ 1606473 w 3815844"/>
                  <a:gd name="connsiteY5" fmla="*/ 3319790 h 3502844"/>
                  <a:gd name="connsiteX6" fmla="*/ 2068959 w 3815844"/>
                  <a:gd name="connsiteY6" fmla="*/ 3502781 h 3502844"/>
                  <a:gd name="connsiteX7" fmla="*/ 3533679 w 3815844"/>
                  <a:gd name="connsiteY7" fmla="*/ 3078531 h 3502844"/>
                  <a:gd name="connsiteX8" fmla="*/ 3815844 w 3815844"/>
                  <a:gd name="connsiteY8" fmla="*/ 0 h 3502844"/>
                  <a:gd name="connsiteX0" fmla="*/ 3893927 w 3893927"/>
                  <a:gd name="connsiteY0" fmla="*/ 0 h 3502844"/>
                  <a:gd name="connsiteX1" fmla="*/ 2219118 w 3893927"/>
                  <a:gd name="connsiteY1" fmla="*/ 1904652 h 3502844"/>
                  <a:gd name="connsiteX2" fmla="*/ 104894 w 3893927"/>
                  <a:gd name="connsiteY2" fmla="*/ 660303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3893927 w 3893927"/>
                  <a:gd name="connsiteY0" fmla="*/ 0 h 3502844"/>
                  <a:gd name="connsiteX1" fmla="*/ 2219118 w 3893927"/>
                  <a:gd name="connsiteY1" fmla="*/ 1904652 h 3502844"/>
                  <a:gd name="connsiteX2" fmla="*/ 188983 w 3893927"/>
                  <a:gd name="connsiteY2" fmla="*/ 831095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3893927 w 3893927"/>
                  <a:gd name="connsiteY0" fmla="*/ 0 h 3502844"/>
                  <a:gd name="connsiteX1" fmla="*/ 2219118 w 3893927"/>
                  <a:gd name="connsiteY1" fmla="*/ 1904652 h 3502844"/>
                  <a:gd name="connsiteX2" fmla="*/ 92882 w 3893927"/>
                  <a:gd name="connsiteY2" fmla="*/ 867693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3893927 w 3893927"/>
                  <a:gd name="connsiteY0" fmla="*/ 0 h 3502844"/>
                  <a:gd name="connsiteX1" fmla="*/ 2147042 w 3893927"/>
                  <a:gd name="connsiteY1" fmla="*/ 2112043 h 3502844"/>
                  <a:gd name="connsiteX2" fmla="*/ 92882 w 3893927"/>
                  <a:gd name="connsiteY2" fmla="*/ 867693 h 3502844"/>
                  <a:gd name="connsiteX3" fmla="*/ 0 w 3893927"/>
                  <a:gd name="connsiteY3" fmla="*/ 1662666 h 3502844"/>
                  <a:gd name="connsiteX4" fmla="*/ 1366221 w 3893927"/>
                  <a:gd name="connsiteY4" fmla="*/ 3039201 h 3502844"/>
                  <a:gd name="connsiteX5" fmla="*/ 1684556 w 3893927"/>
                  <a:gd name="connsiteY5" fmla="*/ 3319790 h 3502844"/>
                  <a:gd name="connsiteX6" fmla="*/ 2147042 w 3893927"/>
                  <a:gd name="connsiteY6" fmla="*/ 3502781 h 3502844"/>
                  <a:gd name="connsiteX7" fmla="*/ 3611762 w 3893927"/>
                  <a:gd name="connsiteY7" fmla="*/ 3078531 h 3502844"/>
                  <a:gd name="connsiteX8" fmla="*/ 3893927 w 3893927"/>
                  <a:gd name="connsiteY8" fmla="*/ 0 h 3502844"/>
                  <a:gd name="connsiteX0" fmla="*/ 4014053 w 4014053"/>
                  <a:gd name="connsiteY0" fmla="*/ 0 h 3466246"/>
                  <a:gd name="connsiteX1" fmla="*/ 2147042 w 4014053"/>
                  <a:gd name="connsiteY1" fmla="*/ 2075445 h 3466246"/>
                  <a:gd name="connsiteX2" fmla="*/ 92882 w 4014053"/>
                  <a:gd name="connsiteY2" fmla="*/ 831095 h 3466246"/>
                  <a:gd name="connsiteX3" fmla="*/ 0 w 4014053"/>
                  <a:gd name="connsiteY3" fmla="*/ 1626068 h 3466246"/>
                  <a:gd name="connsiteX4" fmla="*/ 1366221 w 4014053"/>
                  <a:gd name="connsiteY4" fmla="*/ 3002603 h 3466246"/>
                  <a:gd name="connsiteX5" fmla="*/ 1684556 w 4014053"/>
                  <a:gd name="connsiteY5" fmla="*/ 3283192 h 3466246"/>
                  <a:gd name="connsiteX6" fmla="*/ 2147042 w 4014053"/>
                  <a:gd name="connsiteY6" fmla="*/ 3466183 h 3466246"/>
                  <a:gd name="connsiteX7" fmla="*/ 3611762 w 4014053"/>
                  <a:gd name="connsiteY7" fmla="*/ 3041933 h 3466246"/>
                  <a:gd name="connsiteX8" fmla="*/ 4014053 w 4014053"/>
                  <a:gd name="connsiteY8" fmla="*/ 0 h 3466246"/>
                  <a:gd name="connsiteX0" fmla="*/ 4014053 w 4014053"/>
                  <a:gd name="connsiteY0" fmla="*/ 0 h 3466246"/>
                  <a:gd name="connsiteX1" fmla="*/ 2147042 w 4014053"/>
                  <a:gd name="connsiteY1" fmla="*/ 2075445 h 3466246"/>
                  <a:gd name="connsiteX2" fmla="*/ 92882 w 4014053"/>
                  <a:gd name="connsiteY2" fmla="*/ 831095 h 3466246"/>
                  <a:gd name="connsiteX3" fmla="*/ 0 w 4014053"/>
                  <a:gd name="connsiteY3" fmla="*/ 1626068 h 3466246"/>
                  <a:gd name="connsiteX4" fmla="*/ 1366221 w 4014053"/>
                  <a:gd name="connsiteY4" fmla="*/ 3002603 h 3466246"/>
                  <a:gd name="connsiteX5" fmla="*/ 1684556 w 4014053"/>
                  <a:gd name="connsiteY5" fmla="*/ 3283192 h 3466246"/>
                  <a:gd name="connsiteX6" fmla="*/ 2147042 w 4014053"/>
                  <a:gd name="connsiteY6" fmla="*/ 3466183 h 3466246"/>
                  <a:gd name="connsiteX7" fmla="*/ 3659812 w 4014053"/>
                  <a:gd name="connsiteY7" fmla="*/ 2761345 h 3466246"/>
                  <a:gd name="connsiteX8" fmla="*/ 4014053 w 4014053"/>
                  <a:gd name="connsiteY8" fmla="*/ 0 h 3466246"/>
                  <a:gd name="connsiteX0" fmla="*/ 4014053 w 4014053"/>
                  <a:gd name="connsiteY0" fmla="*/ 0 h 3466246"/>
                  <a:gd name="connsiteX1" fmla="*/ 2147042 w 4014053"/>
                  <a:gd name="connsiteY1" fmla="*/ 2075445 h 3466246"/>
                  <a:gd name="connsiteX2" fmla="*/ 92882 w 4014053"/>
                  <a:gd name="connsiteY2" fmla="*/ 831095 h 3466246"/>
                  <a:gd name="connsiteX3" fmla="*/ 0 w 4014053"/>
                  <a:gd name="connsiteY3" fmla="*/ 1626068 h 3466246"/>
                  <a:gd name="connsiteX4" fmla="*/ 1366221 w 4014053"/>
                  <a:gd name="connsiteY4" fmla="*/ 3002603 h 3466246"/>
                  <a:gd name="connsiteX5" fmla="*/ 1684556 w 4014053"/>
                  <a:gd name="connsiteY5" fmla="*/ 3283192 h 3466246"/>
                  <a:gd name="connsiteX6" fmla="*/ 2147042 w 4014053"/>
                  <a:gd name="connsiteY6" fmla="*/ 3466183 h 3466246"/>
                  <a:gd name="connsiteX7" fmla="*/ 3227997 w 4014053"/>
                  <a:gd name="connsiteY7" fmla="*/ 3053733 h 3466246"/>
                  <a:gd name="connsiteX8" fmla="*/ 4014053 w 4014053"/>
                  <a:gd name="connsiteY8" fmla="*/ 0 h 3466246"/>
                  <a:gd name="connsiteX0" fmla="*/ 4057234 w 4057234"/>
                  <a:gd name="connsiteY0" fmla="*/ 177643 h 2635151"/>
                  <a:gd name="connsiteX1" fmla="*/ 2147042 w 4057234"/>
                  <a:gd name="connsiteY1" fmla="*/ 1244350 h 2635151"/>
                  <a:gd name="connsiteX2" fmla="*/ 92882 w 4057234"/>
                  <a:gd name="connsiteY2" fmla="*/ 0 h 2635151"/>
                  <a:gd name="connsiteX3" fmla="*/ 0 w 4057234"/>
                  <a:gd name="connsiteY3" fmla="*/ 794973 h 2635151"/>
                  <a:gd name="connsiteX4" fmla="*/ 1366221 w 4057234"/>
                  <a:gd name="connsiteY4" fmla="*/ 2171508 h 2635151"/>
                  <a:gd name="connsiteX5" fmla="*/ 1684556 w 4057234"/>
                  <a:gd name="connsiteY5" fmla="*/ 2452097 h 2635151"/>
                  <a:gd name="connsiteX6" fmla="*/ 2147042 w 4057234"/>
                  <a:gd name="connsiteY6" fmla="*/ 2635088 h 2635151"/>
                  <a:gd name="connsiteX7" fmla="*/ 3227997 w 4057234"/>
                  <a:gd name="connsiteY7" fmla="*/ 2222638 h 2635151"/>
                  <a:gd name="connsiteX8" fmla="*/ 4057234 w 4057234"/>
                  <a:gd name="connsiteY8" fmla="*/ 177643 h 2635151"/>
                  <a:gd name="connsiteX0" fmla="*/ 4057234 w 4057234"/>
                  <a:gd name="connsiteY0" fmla="*/ 409852 h 2867360"/>
                  <a:gd name="connsiteX1" fmla="*/ 2967492 w 4057234"/>
                  <a:gd name="connsiteY1" fmla="*/ 0 h 2867360"/>
                  <a:gd name="connsiteX2" fmla="*/ 92882 w 4057234"/>
                  <a:gd name="connsiteY2" fmla="*/ 232209 h 2867360"/>
                  <a:gd name="connsiteX3" fmla="*/ 0 w 4057234"/>
                  <a:gd name="connsiteY3" fmla="*/ 1027182 h 2867360"/>
                  <a:gd name="connsiteX4" fmla="*/ 1366221 w 4057234"/>
                  <a:gd name="connsiteY4" fmla="*/ 2403717 h 2867360"/>
                  <a:gd name="connsiteX5" fmla="*/ 1684556 w 4057234"/>
                  <a:gd name="connsiteY5" fmla="*/ 2684306 h 2867360"/>
                  <a:gd name="connsiteX6" fmla="*/ 2147042 w 4057234"/>
                  <a:gd name="connsiteY6" fmla="*/ 2867297 h 2867360"/>
                  <a:gd name="connsiteX7" fmla="*/ 3227997 w 4057234"/>
                  <a:gd name="connsiteY7" fmla="*/ 2454847 h 2867360"/>
                  <a:gd name="connsiteX8" fmla="*/ 4057234 w 4057234"/>
                  <a:gd name="connsiteY8" fmla="*/ 409852 h 2867360"/>
                  <a:gd name="connsiteX0" fmla="*/ 4057234 w 4057234"/>
                  <a:gd name="connsiteY0" fmla="*/ 409852 h 2867360"/>
                  <a:gd name="connsiteX1" fmla="*/ 2967492 w 4057234"/>
                  <a:gd name="connsiteY1" fmla="*/ 0 h 2867360"/>
                  <a:gd name="connsiteX2" fmla="*/ 2122415 w 4057234"/>
                  <a:gd name="connsiteY2" fmla="*/ 71395 h 2867360"/>
                  <a:gd name="connsiteX3" fmla="*/ 0 w 4057234"/>
                  <a:gd name="connsiteY3" fmla="*/ 1027182 h 2867360"/>
                  <a:gd name="connsiteX4" fmla="*/ 1366221 w 4057234"/>
                  <a:gd name="connsiteY4" fmla="*/ 2403717 h 2867360"/>
                  <a:gd name="connsiteX5" fmla="*/ 1684556 w 4057234"/>
                  <a:gd name="connsiteY5" fmla="*/ 2684306 h 2867360"/>
                  <a:gd name="connsiteX6" fmla="*/ 2147042 w 4057234"/>
                  <a:gd name="connsiteY6" fmla="*/ 2867297 h 2867360"/>
                  <a:gd name="connsiteX7" fmla="*/ 3227997 w 4057234"/>
                  <a:gd name="connsiteY7" fmla="*/ 2454847 h 2867360"/>
                  <a:gd name="connsiteX8" fmla="*/ 4057234 w 4057234"/>
                  <a:gd name="connsiteY8" fmla="*/ 409852 h 2867360"/>
                  <a:gd name="connsiteX0" fmla="*/ 4057234 w 4057234"/>
                  <a:gd name="connsiteY0" fmla="*/ 409852 h 2684471"/>
                  <a:gd name="connsiteX1" fmla="*/ 2967492 w 4057234"/>
                  <a:gd name="connsiteY1" fmla="*/ 0 h 2684471"/>
                  <a:gd name="connsiteX2" fmla="*/ 2122415 w 4057234"/>
                  <a:gd name="connsiteY2" fmla="*/ 71395 h 2684471"/>
                  <a:gd name="connsiteX3" fmla="*/ 0 w 4057234"/>
                  <a:gd name="connsiteY3" fmla="*/ 1027182 h 2684471"/>
                  <a:gd name="connsiteX4" fmla="*/ 1366221 w 4057234"/>
                  <a:gd name="connsiteY4" fmla="*/ 2403717 h 2684471"/>
                  <a:gd name="connsiteX5" fmla="*/ 1684556 w 4057234"/>
                  <a:gd name="connsiteY5" fmla="*/ 2684306 h 2684471"/>
                  <a:gd name="connsiteX6" fmla="*/ 2765978 w 4057234"/>
                  <a:gd name="connsiteY6" fmla="*/ 2531052 h 2684471"/>
                  <a:gd name="connsiteX7" fmla="*/ 3227997 w 4057234"/>
                  <a:gd name="connsiteY7" fmla="*/ 2454847 h 2684471"/>
                  <a:gd name="connsiteX8" fmla="*/ 4057234 w 4057234"/>
                  <a:gd name="connsiteY8" fmla="*/ 409852 h 2684471"/>
                  <a:gd name="connsiteX0" fmla="*/ 4057234 w 4057234"/>
                  <a:gd name="connsiteY0" fmla="*/ 409852 h 2553020"/>
                  <a:gd name="connsiteX1" fmla="*/ 2967492 w 4057234"/>
                  <a:gd name="connsiteY1" fmla="*/ 0 h 2553020"/>
                  <a:gd name="connsiteX2" fmla="*/ 2122415 w 4057234"/>
                  <a:gd name="connsiteY2" fmla="*/ 71395 h 2553020"/>
                  <a:gd name="connsiteX3" fmla="*/ 0 w 4057234"/>
                  <a:gd name="connsiteY3" fmla="*/ 1027182 h 2553020"/>
                  <a:gd name="connsiteX4" fmla="*/ 1366221 w 4057234"/>
                  <a:gd name="connsiteY4" fmla="*/ 2403717 h 2553020"/>
                  <a:gd name="connsiteX5" fmla="*/ 2397052 w 4057234"/>
                  <a:gd name="connsiteY5" fmla="*/ 2552730 h 2553020"/>
                  <a:gd name="connsiteX6" fmla="*/ 2765978 w 4057234"/>
                  <a:gd name="connsiteY6" fmla="*/ 2531052 h 2553020"/>
                  <a:gd name="connsiteX7" fmla="*/ 3227997 w 4057234"/>
                  <a:gd name="connsiteY7" fmla="*/ 2454847 h 2553020"/>
                  <a:gd name="connsiteX8" fmla="*/ 4057234 w 4057234"/>
                  <a:gd name="connsiteY8" fmla="*/ 409852 h 2553020"/>
                  <a:gd name="connsiteX0" fmla="*/ 2691013 w 2691013"/>
                  <a:gd name="connsiteY0" fmla="*/ 409852 h 2553020"/>
                  <a:gd name="connsiteX1" fmla="*/ 1601271 w 2691013"/>
                  <a:gd name="connsiteY1" fmla="*/ 0 h 2553020"/>
                  <a:gd name="connsiteX2" fmla="*/ 756194 w 2691013"/>
                  <a:gd name="connsiteY2" fmla="*/ 71395 h 2553020"/>
                  <a:gd name="connsiteX3" fmla="*/ 274678 w 2691013"/>
                  <a:gd name="connsiteY3" fmla="*/ 544742 h 2553020"/>
                  <a:gd name="connsiteX4" fmla="*/ 0 w 2691013"/>
                  <a:gd name="connsiteY4" fmla="*/ 2403717 h 2553020"/>
                  <a:gd name="connsiteX5" fmla="*/ 1030831 w 2691013"/>
                  <a:gd name="connsiteY5" fmla="*/ 2552730 h 2553020"/>
                  <a:gd name="connsiteX6" fmla="*/ 1399757 w 2691013"/>
                  <a:gd name="connsiteY6" fmla="*/ 2531052 h 2553020"/>
                  <a:gd name="connsiteX7" fmla="*/ 1861776 w 2691013"/>
                  <a:gd name="connsiteY7" fmla="*/ 2454847 h 2553020"/>
                  <a:gd name="connsiteX8" fmla="*/ 2691013 w 2691013"/>
                  <a:gd name="connsiteY8" fmla="*/ 409852 h 2553020"/>
                  <a:gd name="connsiteX0" fmla="*/ 2691013 w 2691013"/>
                  <a:gd name="connsiteY0" fmla="*/ 409852 h 2646176"/>
                  <a:gd name="connsiteX1" fmla="*/ 1601271 w 2691013"/>
                  <a:gd name="connsiteY1" fmla="*/ 0 h 2646176"/>
                  <a:gd name="connsiteX2" fmla="*/ 756194 w 2691013"/>
                  <a:gd name="connsiteY2" fmla="*/ 71395 h 2646176"/>
                  <a:gd name="connsiteX3" fmla="*/ 274678 w 2691013"/>
                  <a:gd name="connsiteY3" fmla="*/ 544742 h 2646176"/>
                  <a:gd name="connsiteX4" fmla="*/ 0 w 2691013"/>
                  <a:gd name="connsiteY4" fmla="*/ 2403717 h 2646176"/>
                  <a:gd name="connsiteX5" fmla="*/ 1030831 w 2691013"/>
                  <a:gd name="connsiteY5" fmla="*/ 2552730 h 2646176"/>
                  <a:gd name="connsiteX6" fmla="*/ 1861776 w 2691013"/>
                  <a:gd name="connsiteY6" fmla="*/ 2454847 h 2646176"/>
                  <a:gd name="connsiteX7" fmla="*/ 2691013 w 2691013"/>
                  <a:gd name="connsiteY7" fmla="*/ 409852 h 2646176"/>
                  <a:gd name="connsiteX0" fmla="*/ 2691013 w 2691013"/>
                  <a:gd name="connsiteY0" fmla="*/ 409852 h 2675213"/>
                  <a:gd name="connsiteX1" fmla="*/ 1601271 w 2691013"/>
                  <a:gd name="connsiteY1" fmla="*/ 0 h 2675213"/>
                  <a:gd name="connsiteX2" fmla="*/ 756194 w 2691013"/>
                  <a:gd name="connsiteY2" fmla="*/ 71395 h 2675213"/>
                  <a:gd name="connsiteX3" fmla="*/ 274678 w 2691013"/>
                  <a:gd name="connsiteY3" fmla="*/ 544742 h 2675213"/>
                  <a:gd name="connsiteX4" fmla="*/ 0 w 2691013"/>
                  <a:gd name="connsiteY4" fmla="*/ 2403717 h 2675213"/>
                  <a:gd name="connsiteX5" fmla="*/ 1861776 w 2691013"/>
                  <a:gd name="connsiteY5" fmla="*/ 2454847 h 2675213"/>
                  <a:gd name="connsiteX6" fmla="*/ 2691013 w 2691013"/>
                  <a:gd name="connsiteY6" fmla="*/ 409852 h 2675213"/>
                  <a:gd name="connsiteX0" fmla="*/ 2691013 w 2691013"/>
                  <a:gd name="connsiteY0" fmla="*/ 409852 h 2454847"/>
                  <a:gd name="connsiteX1" fmla="*/ 1601271 w 2691013"/>
                  <a:gd name="connsiteY1" fmla="*/ 0 h 2454847"/>
                  <a:gd name="connsiteX2" fmla="*/ 756194 w 2691013"/>
                  <a:gd name="connsiteY2" fmla="*/ 71395 h 2454847"/>
                  <a:gd name="connsiteX3" fmla="*/ 274678 w 2691013"/>
                  <a:gd name="connsiteY3" fmla="*/ 544742 h 2454847"/>
                  <a:gd name="connsiteX4" fmla="*/ 0 w 2691013"/>
                  <a:gd name="connsiteY4" fmla="*/ 2403717 h 2454847"/>
                  <a:gd name="connsiteX5" fmla="*/ 1861776 w 2691013"/>
                  <a:gd name="connsiteY5" fmla="*/ 2454847 h 2454847"/>
                  <a:gd name="connsiteX6" fmla="*/ 2691013 w 2691013"/>
                  <a:gd name="connsiteY6" fmla="*/ 409852 h 2454847"/>
                  <a:gd name="connsiteX0" fmla="*/ 2719801 w 2719801"/>
                  <a:gd name="connsiteY0" fmla="*/ 409852 h 3353979"/>
                  <a:gd name="connsiteX1" fmla="*/ 1630059 w 2719801"/>
                  <a:gd name="connsiteY1" fmla="*/ 0 h 3353979"/>
                  <a:gd name="connsiteX2" fmla="*/ 784982 w 2719801"/>
                  <a:gd name="connsiteY2" fmla="*/ 71395 h 3353979"/>
                  <a:gd name="connsiteX3" fmla="*/ 303466 w 2719801"/>
                  <a:gd name="connsiteY3" fmla="*/ 544742 h 3353979"/>
                  <a:gd name="connsiteX4" fmla="*/ 0 w 2719801"/>
                  <a:gd name="connsiteY4" fmla="*/ 3353979 h 3353979"/>
                  <a:gd name="connsiteX5" fmla="*/ 1890564 w 2719801"/>
                  <a:gd name="connsiteY5" fmla="*/ 2454847 h 3353979"/>
                  <a:gd name="connsiteX6" fmla="*/ 2719801 w 2719801"/>
                  <a:gd name="connsiteY6" fmla="*/ 409852 h 3353979"/>
                  <a:gd name="connsiteX0" fmla="*/ 2798968 w 2798968"/>
                  <a:gd name="connsiteY0" fmla="*/ 307516 h 3353979"/>
                  <a:gd name="connsiteX1" fmla="*/ 1630059 w 2798968"/>
                  <a:gd name="connsiteY1" fmla="*/ 0 h 3353979"/>
                  <a:gd name="connsiteX2" fmla="*/ 784982 w 2798968"/>
                  <a:gd name="connsiteY2" fmla="*/ 71395 h 3353979"/>
                  <a:gd name="connsiteX3" fmla="*/ 303466 w 2798968"/>
                  <a:gd name="connsiteY3" fmla="*/ 544742 h 3353979"/>
                  <a:gd name="connsiteX4" fmla="*/ 0 w 2798968"/>
                  <a:gd name="connsiteY4" fmla="*/ 3353979 h 3353979"/>
                  <a:gd name="connsiteX5" fmla="*/ 1890564 w 2798968"/>
                  <a:gd name="connsiteY5" fmla="*/ 2454847 h 3353979"/>
                  <a:gd name="connsiteX6" fmla="*/ 2798968 w 2798968"/>
                  <a:gd name="connsiteY6" fmla="*/ 307516 h 3353979"/>
                  <a:gd name="connsiteX0" fmla="*/ 2798968 w 2798968"/>
                  <a:gd name="connsiteY0" fmla="*/ 307516 h 3353979"/>
                  <a:gd name="connsiteX1" fmla="*/ 1630059 w 2798968"/>
                  <a:gd name="connsiteY1" fmla="*/ 0 h 3353979"/>
                  <a:gd name="connsiteX2" fmla="*/ 799376 w 2798968"/>
                  <a:gd name="connsiteY2" fmla="*/ 319925 h 3353979"/>
                  <a:gd name="connsiteX3" fmla="*/ 303466 w 2798968"/>
                  <a:gd name="connsiteY3" fmla="*/ 544742 h 3353979"/>
                  <a:gd name="connsiteX4" fmla="*/ 0 w 2798968"/>
                  <a:gd name="connsiteY4" fmla="*/ 3353979 h 3353979"/>
                  <a:gd name="connsiteX5" fmla="*/ 1890564 w 2798968"/>
                  <a:gd name="connsiteY5" fmla="*/ 2454847 h 3353979"/>
                  <a:gd name="connsiteX6" fmla="*/ 2798968 w 2798968"/>
                  <a:gd name="connsiteY6" fmla="*/ 307516 h 3353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968" h="3353979">
                    <a:moveTo>
                      <a:pt x="2798968" y="307516"/>
                    </a:moveTo>
                    <a:lnTo>
                      <a:pt x="1630059" y="0"/>
                    </a:lnTo>
                    <a:lnTo>
                      <a:pt x="799376" y="319925"/>
                    </a:lnTo>
                    <a:lnTo>
                      <a:pt x="303466" y="544742"/>
                    </a:lnTo>
                    <a:lnTo>
                      <a:pt x="0" y="3353979"/>
                    </a:lnTo>
                    <a:lnTo>
                      <a:pt x="1890564" y="2454847"/>
                    </a:lnTo>
                    <a:lnTo>
                      <a:pt x="2798968" y="307516"/>
                    </a:lnTo>
                    <a:close/>
                  </a:path>
                </a:pathLst>
              </a:custGeom>
              <a:gradFill flip="none" rotWithShape="1">
                <a:gsLst>
                  <a:gs pos="21000">
                    <a:schemeClr val="bg2">
                      <a:lumMod val="75000"/>
                      <a:alpha val="0"/>
                    </a:schemeClr>
                  </a:gs>
                  <a:gs pos="100000">
                    <a:schemeClr val="accent5">
                      <a:lumMod val="50000"/>
                      <a:alpha val="48000"/>
                    </a:schemeClr>
                  </a:gs>
                </a:gsLst>
                <a:lin ang="810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mn-lt"/>
                    <a:ea typeface="+mj-ea"/>
                    <a:cs typeface="Arial"/>
                  </a:rPr>
                  <a:t>    </a:t>
                </a:r>
              </a:p>
            </p:txBody>
          </p:sp>
          <p:sp>
            <p:nvSpPr>
              <p:cNvPr id="23" name="Isosceles Triangle 119"/>
              <p:cNvSpPr/>
              <p:nvPr/>
            </p:nvSpPr>
            <p:spPr bwMode="auto">
              <a:xfrm rot="308187" flipH="1" flipV="1">
                <a:off x="5598941" y="193837"/>
                <a:ext cx="2831159" cy="4144456"/>
              </a:xfrm>
              <a:custGeom>
                <a:avLst/>
                <a:gdLst>
                  <a:gd name="connsiteX0" fmla="*/ 0 w 1305107"/>
                  <a:gd name="connsiteY0" fmla="*/ 1093871 h 1093871"/>
                  <a:gd name="connsiteX1" fmla="*/ 652554 w 1305107"/>
                  <a:gd name="connsiteY1" fmla="*/ 0 h 1093871"/>
                  <a:gd name="connsiteX2" fmla="*/ 1305107 w 1305107"/>
                  <a:gd name="connsiteY2" fmla="*/ 1093871 h 1093871"/>
                  <a:gd name="connsiteX3" fmla="*/ 0 w 1305107"/>
                  <a:gd name="connsiteY3" fmla="*/ 1093871 h 1093871"/>
                  <a:gd name="connsiteX0" fmla="*/ 978702 w 978702"/>
                  <a:gd name="connsiteY0" fmla="*/ 283666 h 1093871"/>
                  <a:gd name="connsiteX1" fmla="*/ 0 w 978702"/>
                  <a:gd name="connsiteY1" fmla="*/ 0 h 1093871"/>
                  <a:gd name="connsiteX2" fmla="*/ 652553 w 978702"/>
                  <a:gd name="connsiteY2" fmla="*/ 1093871 h 1093871"/>
                  <a:gd name="connsiteX3" fmla="*/ 978702 w 978702"/>
                  <a:gd name="connsiteY3" fmla="*/ 283666 h 1093871"/>
                  <a:gd name="connsiteX0" fmla="*/ 934909 w 934909"/>
                  <a:gd name="connsiteY0" fmla="*/ 0 h 1138666"/>
                  <a:gd name="connsiteX1" fmla="*/ 0 w 934909"/>
                  <a:gd name="connsiteY1" fmla="*/ 44795 h 1138666"/>
                  <a:gd name="connsiteX2" fmla="*/ 652553 w 934909"/>
                  <a:gd name="connsiteY2" fmla="*/ 1138666 h 1138666"/>
                  <a:gd name="connsiteX3" fmla="*/ 934909 w 934909"/>
                  <a:gd name="connsiteY3" fmla="*/ 0 h 1138666"/>
                  <a:gd name="connsiteX0" fmla="*/ 913013 w 913013"/>
                  <a:gd name="connsiteY0" fmla="*/ 9949 h 1093871"/>
                  <a:gd name="connsiteX1" fmla="*/ 0 w 913013"/>
                  <a:gd name="connsiteY1" fmla="*/ 0 h 1093871"/>
                  <a:gd name="connsiteX2" fmla="*/ 652553 w 913013"/>
                  <a:gd name="connsiteY2" fmla="*/ 1093871 h 1093871"/>
                  <a:gd name="connsiteX3" fmla="*/ 913013 w 913013"/>
                  <a:gd name="connsiteY3" fmla="*/ 9949 h 1093871"/>
                  <a:gd name="connsiteX0" fmla="*/ 260460 w 984767"/>
                  <a:gd name="connsiteY0" fmla="*/ 202591 h 1286513"/>
                  <a:gd name="connsiteX1" fmla="*/ 984767 w 984767"/>
                  <a:gd name="connsiteY1" fmla="*/ 0 h 1286513"/>
                  <a:gd name="connsiteX2" fmla="*/ 0 w 984767"/>
                  <a:gd name="connsiteY2" fmla="*/ 1286513 h 1286513"/>
                  <a:gd name="connsiteX3" fmla="*/ 260460 w 984767"/>
                  <a:gd name="connsiteY3" fmla="*/ 202591 h 1286513"/>
                  <a:gd name="connsiteX0" fmla="*/ 1372998 w 1372998"/>
                  <a:gd name="connsiteY0" fmla="*/ 970111 h 1286513"/>
                  <a:gd name="connsiteX1" fmla="*/ 984767 w 1372998"/>
                  <a:gd name="connsiteY1" fmla="*/ 0 h 1286513"/>
                  <a:gd name="connsiteX2" fmla="*/ 0 w 1372998"/>
                  <a:gd name="connsiteY2" fmla="*/ 1286513 h 1286513"/>
                  <a:gd name="connsiteX3" fmla="*/ 1372998 w 1372998"/>
                  <a:gd name="connsiteY3" fmla="*/ 970111 h 1286513"/>
                  <a:gd name="connsiteX0" fmla="*/ 388231 w 1205261"/>
                  <a:gd name="connsiteY0" fmla="*/ 970111 h 1127477"/>
                  <a:gd name="connsiteX1" fmla="*/ 0 w 1205261"/>
                  <a:gd name="connsiteY1" fmla="*/ 0 h 1127477"/>
                  <a:gd name="connsiteX2" fmla="*/ 1205261 w 1205261"/>
                  <a:gd name="connsiteY2" fmla="*/ 1127477 h 1127477"/>
                  <a:gd name="connsiteX3" fmla="*/ 388231 w 1205261"/>
                  <a:gd name="connsiteY3" fmla="*/ 970111 h 1127477"/>
                  <a:gd name="connsiteX0" fmla="*/ 388231 w 1310146"/>
                  <a:gd name="connsiteY0" fmla="*/ 970111 h 1089812"/>
                  <a:gd name="connsiteX1" fmla="*/ 0 w 1310146"/>
                  <a:gd name="connsiteY1" fmla="*/ 0 h 1089812"/>
                  <a:gd name="connsiteX2" fmla="*/ 1310146 w 1310146"/>
                  <a:gd name="connsiteY2" fmla="*/ 1089812 h 1089812"/>
                  <a:gd name="connsiteX3" fmla="*/ 388231 w 1310146"/>
                  <a:gd name="connsiteY3" fmla="*/ 970111 h 1089812"/>
                  <a:gd name="connsiteX0" fmla="*/ 388231 w 1288627"/>
                  <a:gd name="connsiteY0" fmla="*/ 970111 h 1025745"/>
                  <a:gd name="connsiteX1" fmla="*/ 0 w 1288627"/>
                  <a:gd name="connsiteY1" fmla="*/ 0 h 1025745"/>
                  <a:gd name="connsiteX2" fmla="*/ 1288627 w 1288627"/>
                  <a:gd name="connsiteY2" fmla="*/ 1025745 h 1025745"/>
                  <a:gd name="connsiteX3" fmla="*/ 388231 w 1288627"/>
                  <a:gd name="connsiteY3" fmla="*/ 970111 h 1025745"/>
                  <a:gd name="connsiteX0" fmla="*/ 208638 w 1288627"/>
                  <a:gd name="connsiteY0" fmla="*/ 1075929 h 1075929"/>
                  <a:gd name="connsiteX1" fmla="*/ 0 w 1288627"/>
                  <a:gd name="connsiteY1" fmla="*/ 0 h 1075929"/>
                  <a:gd name="connsiteX2" fmla="*/ 1288627 w 1288627"/>
                  <a:gd name="connsiteY2" fmla="*/ 1025745 h 1075929"/>
                  <a:gd name="connsiteX3" fmla="*/ 208638 w 1288627"/>
                  <a:gd name="connsiteY3" fmla="*/ 1075929 h 1075929"/>
                  <a:gd name="connsiteX0" fmla="*/ 208638 w 1339501"/>
                  <a:gd name="connsiteY0" fmla="*/ 1075929 h 1075929"/>
                  <a:gd name="connsiteX1" fmla="*/ 0 w 1339501"/>
                  <a:gd name="connsiteY1" fmla="*/ 0 h 1075929"/>
                  <a:gd name="connsiteX2" fmla="*/ 1339501 w 1339501"/>
                  <a:gd name="connsiteY2" fmla="*/ 953150 h 1075929"/>
                  <a:gd name="connsiteX3" fmla="*/ 208638 w 1339501"/>
                  <a:gd name="connsiteY3" fmla="*/ 1075929 h 1075929"/>
                  <a:gd name="connsiteX0" fmla="*/ 208638 w 1376028"/>
                  <a:gd name="connsiteY0" fmla="*/ 1075929 h 1075929"/>
                  <a:gd name="connsiteX1" fmla="*/ 0 w 1376028"/>
                  <a:gd name="connsiteY1" fmla="*/ 0 h 1075929"/>
                  <a:gd name="connsiteX2" fmla="*/ 1376028 w 1376028"/>
                  <a:gd name="connsiteY2" fmla="*/ 926103 h 1075929"/>
                  <a:gd name="connsiteX3" fmla="*/ 208638 w 1376028"/>
                  <a:gd name="connsiteY3" fmla="*/ 1075929 h 1075929"/>
                  <a:gd name="connsiteX0" fmla="*/ 208638 w 1443430"/>
                  <a:gd name="connsiteY0" fmla="*/ 1075929 h 1075929"/>
                  <a:gd name="connsiteX1" fmla="*/ 0 w 1443430"/>
                  <a:gd name="connsiteY1" fmla="*/ 0 h 1075929"/>
                  <a:gd name="connsiteX2" fmla="*/ 1443430 w 1443430"/>
                  <a:gd name="connsiteY2" fmla="*/ 880075 h 1075929"/>
                  <a:gd name="connsiteX3" fmla="*/ 208638 w 1443430"/>
                  <a:gd name="connsiteY3" fmla="*/ 1075929 h 1075929"/>
                  <a:gd name="connsiteX0" fmla="*/ 1491847 w 1491847"/>
                  <a:gd name="connsiteY0" fmla="*/ 0 h 1091925"/>
                  <a:gd name="connsiteX1" fmla="*/ 0 w 1491847"/>
                  <a:gd name="connsiteY1" fmla="*/ 211849 h 1091925"/>
                  <a:gd name="connsiteX2" fmla="*/ 1443430 w 1491847"/>
                  <a:gd name="connsiteY2" fmla="*/ 1091924 h 1091925"/>
                  <a:gd name="connsiteX3" fmla="*/ 1491847 w 1491847"/>
                  <a:gd name="connsiteY3" fmla="*/ 0 h 1091925"/>
                  <a:gd name="connsiteX0" fmla="*/ 1603715 w 1603715"/>
                  <a:gd name="connsiteY0" fmla="*/ 0 h 908228"/>
                  <a:gd name="connsiteX1" fmla="*/ 0 w 1603715"/>
                  <a:gd name="connsiteY1" fmla="*/ 28152 h 908228"/>
                  <a:gd name="connsiteX2" fmla="*/ 1443430 w 1603715"/>
                  <a:gd name="connsiteY2" fmla="*/ 908227 h 908228"/>
                  <a:gd name="connsiteX3" fmla="*/ 1603715 w 1603715"/>
                  <a:gd name="connsiteY3" fmla="*/ 0 h 908228"/>
                  <a:gd name="connsiteX0" fmla="*/ 1603715 w 1603715"/>
                  <a:gd name="connsiteY0" fmla="*/ 0 h 908227"/>
                  <a:gd name="connsiteX1" fmla="*/ 684064 w 1603715"/>
                  <a:gd name="connsiteY1" fmla="*/ 19194 h 908227"/>
                  <a:gd name="connsiteX2" fmla="*/ 0 w 1603715"/>
                  <a:gd name="connsiteY2" fmla="*/ 28152 h 908227"/>
                  <a:gd name="connsiteX3" fmla="*/ 1443430 w 1603715"/>
                  <a:gd name="connsiteY3" fmla="*/ 908227 h 908227"/>
                  <a:gd name="connsiteX4" fmla="*/ 1603715 w 1603715"/>
                  <a:gd name="connsiteY4" fmla="*/ 0 h 908227"/>
                  <a:gd name="connsiteX0" fmla="*/ 1603715 w 1603715"/>
                  <a:gd name="connsiteY0" fmla="*/ 0 h 908227"/>
                  <a:gd name="connsiteX1" fmla="*/ 684064 w 1603715"/>
                  <a:gd name="connsiteY1" fmla="*/ 19194 h 908227"/>
                  <a:gd name="connsiteX2" fmla="*/ 0 w 1603715"/>
                  <a:gd name="connsiteY2" fmla="*/ 28152 h 908227"/>
                  <a:gd name="connsiteX3" fmla="*/ 1443430 w 1603715"/>
                  <a:gd name="connsiteY3" fmla="*/ 908227 h 908227"/>
                  <a:gd name="connsiteX4" fmla="*/ 1603715 w 1603715"/>
                  <a:gd name="connsiteY4" fmla="*/ 0 h 908227"/>
                  <a:gd name="connsiteX0" fmla="*/ 4458015 w 4458015"/>
                  <a:gd name="connsiteY0" fmla="*/ 0 h 1615944"/>
                  <a:gd name="connsiteX1" fmla="*/ 3538364 w 4458015"/>
                  <a:gd name="connsiteY1" fmla="*/ 19194 h 1615944"/>
                  <a:gd name="connsiteX2" fmla="*/ 0 w 4458015"/>
                  <a:gd name="connsiteY2" fmla="*/ 1615944 h 1615944"/>
                  <a:gd name="connsiteX3" fmla="*/ 4297730 w 4458015"/>
                  <a:gd name="connsiteY3" fmla="*/ 908227 h 1615944"/>
                  <a:gd name="connsiteX4" fmla="*/ 4458015 w 4458015"/>
                  <a:gd name="connsiteY4" fmla="*/ 0 h 1615944"/>
                  <a:gd name="connsiteX0" fmla="*/ 4458015 w 4458015"/>
                  <a:gd name="connsiteY0" fmla="*/ 114204 h 1730148"/>
                  <a:gd name="connsiteX1" fmla="*/ 2253961 w 4458015"/>
                  <a:gd name="connsiteY1" fmla="*/ 0 h 1730148"/>
                  <a:gd name="connsiteX2" fmla="*/ 0 w 4458015"/>
                  <a:gd name="connsiteY2" fmla="*/ 1730148 h 1730148"/>
                  <a:gd name="connsiteX3" fmla="*/ 4297730 w 4458015"/>
                  <a:gd name="connsiteY3" fmla="*/ 1022431 h 1730148"/>
                  <a:gd name="connsiteX4" fmla="*/ 4458015 w 4458015"/>
                  <a:gd name="connsiteY4" fmla="*/ 114204 h 1730148"/>
                  <a:gd name="connsiteX0" fmla="*/ 4458015 w 4458015"/>
                  <a:gd name="connsiteY0" fmla="*/ 1956954 h 3572898"/>
                  <a:gd name="connsiteX1" fmla="*/ 2028667 w 4458015"/>
                  <a:gd name="connsiteY1" fmla="*/ 0 h 3572898"/>
                  <a:gd name="connsiteX2" fmla="*/ 0 w 4458015"/>
                  <a:gd name="connsiteY2" fmla="*/ 3572898 h 3572898"/>
                  <a:gd name="connsiteX3" fmla="*/ 4297730 w 4458015"/>
                  <a:gd name="connsiteY3" fmla="*/ 2865181 h 3572898"/>
                  <a:gd name="connsiteX4" fmla="*/ 4458015 w 4458015"/>
                  <a:gd name="connsiteY4" fmla="*/ 1956954 h 3572898"/>
                  <a:gd name="connsiteX0" fmla="*/ 4458015 w 4761642"/>
                  <a:gd name="connsiteY0" fmla="*/ 1956954 h 3572898"/>
                  <a:gd name="connsiteX1" fmla="*/ 2028667 w 4761642"/>
                  <a:gd name="connsiteY1" fmla="*/ 0 h 3572898"/>
                  <a:gd name="connsiteX2" fmla="*/ 0 w 4761642"/>
                  <a:gd name="connsiteY2" fmla="*/ 3572898 h 3572898"/>
                  <a:gd name="connsiteX3" fmla="*/ 4761642 w 4761642"/>
                  <a:gd name="connsiteY3" fmla="*/ 2972709 h 3572898"/>
                  <a:gd name="connsiteX4" fmla="*/ 4458015 w 4761642"/>
                  <a:gd name="connsiteY4" fmla="*/ 1956954 h 3572898"/>
                  <a:gd name="connsiteX0" fmla="*/ 3839486 w 4761642"/>
                  <a:gd name="connsiteY0" fmla="*/ 2147012 h 3572898"/>
                  <a:gd name="connsiteX1" fmla="*/ 2028667 w 4761642"/>
                  <a:gd name="connsiteY1" fmla="*/ 0 h 3572898"/>
                  <a:gd name="connsiteX2" fmla="*/ 0 w 4761642"/>
                  <a:gd name="connsiteY2" fmla="*/ 3572898 h 3572898"/>
                  <a:gd name="connsiteX3" fmla="*/ 4761642 w 4761642"/>
                  <a:gd name="connsiteY3" fmla="*/ 2972709 h 3572898"/>
                  <a:gd name="connsiteX4" fmla="*/ 3839486 w 4761642"/>
                  <a:gd name="connsiteY4" fmla="*/ 2147012 h 3572898"/>
                  <a:gd name="connsiteX0" fmla="*/ 4761642 w 4761642"/>
                  <a:gd name="connsiteY0" fmla="*/ 2972709 h 3572898"/>
                  <a:gd name="connsiteX1" fmla="*/ 2028667 w 4761642"/>
                  <a:gd name="connsiteY1" fmla="*/ 0 h 3572898"/>
                  <a:gd name="connsiteX2" fmla="*/ 0 w 4761642"/>
                  <a:gd name="connsiteY2" fmla="*/ 3572898 h 3572898"/>
                  <a:gd name="connsiteX3" fmla="*/ 4761642 w 4761642"/>
                  <a:gd name="connsiteY3" fmla="*/ 2972709 h 3572898"/>
                  <a:gd name="connsiteX0" fmla="*/ 4548914 w 4548914"/>
                  <a:gd name="connsiteY0" fmla="*/ 2972709 h 4375508"/>
                  <a:gd name="connsiteX1" fmla="*/ 1815939 w 4548914"/>
                  <a:gd name="connsiteY1" fmla="*/ 0 h 4375508"/>
                  <a:gd name="connsiteX2" fmla="*/ 0 w 4548914"/>
                  <a:gd name="connsiteY2" fmla="*/ 4375508 h 4375508"/>
                  <a:gd name="connsiteX3" fmla="*/ 4548914 w 4548914"/>
                  <a:gd name="connsiteY3" fmla="*/ 2972709 h 4375508"/>
                  <a:gd name="connsiteX0" fmla="*/ 3744717 w 3744717"/>
                  <a:gd name="connsiteY0" fmla="*/ 3081428 h 4375508"/>
                  <a:gd name="connsiteX1" fmla="*/ 1815939 w 3744717"/>
                  <a:gd name="connsiteY1" fmla="*/ 0 h 4375508"/>
                  <a:gd name="connsiteX2" fmla="*/ 0 w 3744717"/>
                  <a:gd name="connsiteY2" fmla="*/ 4375508 h 4375508"/>
                  <a:gd name="connsiteX3" fmla="*/ 3744717 w 3744717"/>
                  <a:gd name="connsiteY3" fmla="*/ 3081428 h 4375508"/>
                  <a:gd name="connsiteX0" fmla="*/ 3297338 w 3297338"/>
                  <a:gd name="connsiteY0" fmla="*/ 3081428 h 4160347"/>
                  <a:gd name="connsiteX1" fmla="*/ 1368560 w 3297338"/>
                  <a:gd name="connsiteY1" fmla="*/ 0 h 4160347"/>
                  <a:gd name="connsiteX2" fmla="*/ 0 w 3297338"/>
                  <a:gd name="connsiteY2" fmla="*/ 4160347 h 4160347"/>
                  <a:gd name="connsiteX3" fmla="*/ 3297338 w 3297338"/>
                  <a:gd name="connsiteY3" fmla="*/ 3081428 h 4160347"/>
                  <a:gd name="connsiteX0" fmla="*/ 3297338 w 3297338"/>
                  <a:gd name="connsiteY0" fmla="*/ 3216866 h 4295785"/>
                  <a:gd name="connsiteX1" fmla="*/ 1726365 w 3297338"/>
                  <a:gd name="connsiteY1" fmla="*/ 0 h 4295785"/>
                  <a:gd name="connsiteX2" fmla="*/ 0 w 3297338"/>
                  <a:gd name="connsiteY2" fmla="*/ 4295785 h 4295785"/>
                  <a:gd name="connsiteX3" fmla="*/ 3297338 w 3297338"/>
                  <a:gd name="connsiteY3" fmla="*/ 3216866 h 4295785"/>
                  <a:gd name="connsiteX0" fmla="*/ 3204759 w 3204759"/>
                  <a:gd name="connsiteY0" fmla="*/ 3272020 h 4295785"/>
                  <a:gd name="connsiteX1" fmla="*/ 1726365 w 3204759"/>
                  <a:gd name="connsiteY1" fmla="*/ 0 h 4295785"/>
                  <a:gd name="connsiteX2" fmla="*/ 0 w 3204759"/>
                  <a:gd name="connsiteY2" fmla="*/ 4295785 h 4295785"/>
                  <a:gd name="connsiteX3" fmla="*/ 3204759 w 3204759"/>
                  <a:gd name="connsiteY3" fmla="*/ 3272020 h 4295785"/>
                  <a:gd name="connsiteX0" fmla="*/ 3001580 w 3001580"/>
                  <a:gd name="connsiteY0" fmla="*/ 3272020 h 4332898"/>
                  <a:gd name="connsiteX1" fmla="*/ 1523186 w 3001580"/>
                  <a:gd name="connsiteY1" fmla="*/ 0 h 4332898"/>
                  <a:gd name="connsiteX2" fmla="*/ 0 w 3001580"/>
                  <a:gd name="connsiteY2" fmla="*/ 4332898 h 4332898"/>
                  <a:gd name="connsiteX3" fmla="*/ 3001580 w 3001580"/>
                  <a:gd name="connsiteY3" fmla="*/ 3272020 h 4332898"/>
                  <a:gd name="connsiteX0" fmla="*/ 3609660 w 3609660"/>
                  <a:gd name="connsiteY0" fmla="*/ 4183801 h 4332898"/>
                  <a:gd name="connsiteX1" fmla="*/ 1523186 w 3609660"/>
                  <a:gd name="connsiteY1" fmla="*/ 0 h 4332898"/>
                  <a:gd name="connsiteX2" fmla="*/ 0 w 3609660"/>
                  <a:gd name="connsiteY2" fmla="*/ 4332898 h 4332898"/>
                  <a:gd name="connsiteX3" fmla="*/ 3609660 w 3609660"/>
                  <a:gd name="connsiteY3" fmla="*/ 4183801 h 4332898"/>
                  <a:gd name="connsiteX0" fmla="*/ 3766825 w 3766825"/>
                  <a:gd name="connsiteY0" fmla="*/ 4183801 h 4183801"/>
                  <a:gd name="connsiteX1" fmla="*/ 1680351 w 3766825"/>
                  <a:gd name="connsiteY1" fmla="*/ 0 h 4183801"/>
                  <a:gd name="connsiteX2" fmla="*/ 0 w 3766825"/>
                  <a:gd name="connsiteY2" fmla="*/ 3797280 h 4183801"/>
                  <a:gd name="connsiteX3" fmla="*/ 3766825 w 3766825"/>
                  <a:gd name="connsiteY3" fmla="*/ 4183801 h 4183801"/>
                  <a:gd name="connsiteX0" fmla="*/ 3507605 w 3507605"/>
                  <a:gd name="connsiteY0" fmla="*/ 4313224 h 4313224"/>
                  <a:gd name="connsiteX1" fmla="*/ 1680351 w 3507605"/>
                  <a:gd name="connsiteY1" fmla="*/ 0 h 4313224"/>
                  <a:gd name="connsiteX2" fmla="*/ 0 w 3507605"/>
                  <a:gd name="connsiteY2" fmla="*/ 3797280 h 4313224"/>
                  <a:gd name="connsiteX3" fmla="*/ 3507605 w 3507605"/>
                  <a:gd name="connsiteY3" fmla="*/ 4313224 h 4313224"/>
                  <a:gd name="connsiteX0" fmla="*/ 3985017 w 3985017"/>
                  <a:gd name="connsiteY0" fmla="*/ 4218728 h 4218728"/>
                  <a:gd name="connsiteX1" fmla="*/ 1680351 w 3985017"/>
                  <a:gd name="connsiteY1" fmla="*/ 0 h 4218728"/>
                  <a:gd name="connsiteX2" fmla="*/ 0 w 3985017"/>
                  <a:gd name="connsiteY2" fmla="*/ 3797280 h 4218728"/>
                  <a:gd name="connsiteX3" fmla="*/ 3985017 w 3985017"/>
                  <a:gd name="connsiteY3" fmla="*/ 4218728 h 4218728"/>
                  <a:gd name="connsiteX0" fmla="*/ 3319386 w 3319386"/>
                  <a:gd name="connsiteY0" fmla="*/ 3273646 h 3797280"/>
                  <a:gd name="connsiteX1" fmla="*/ 1680351 w 3319386"/>
                  <a:gd name="connsiteY1" fmla="*/ 0 h 3797280"/>
                  <a:gd name="connsiteX2" fmla="*/ 0 w 3319386"/>
                  <a:gd name="connsiteY2" fmla="*/ 3797280 h 3797280"/>
                  <a:gd name="connsiteX3" fmla="*/ 3319386 w 3319386"/>
                  <a:gd name="connsiteY3" fmla="*/ 3273646 h 3797280"/>
                  <a:gd name="connsiteX0" fmla="*/ 3215767 w 3215767"/>
                  <a:gd name="connsiteY0" fmla="*/ 3273646 h 4332358"/>
                  <a:gd name="connsiteX1" fmla="*/ 1576732 w 3215767"/>
                  <a:gd name="connsiteY1" fmla="*/ 0 h 4332358"/>
                  <a:gd name="connsiteX2" fmla="*/ 0 w 3215767"/>
                  <a:gd name="connsiteY2" fmla="*/ 4332358 h 4332358"/>
                  <a:gd name="connsiteX3" fmla="*/ 3215767 w 3215767"/>
                  <a:gd name="connsiteY3" fmla="*/ 3273646 h 4332358"/>
                  <a:gd name="connsiteX0" fmla="*/ 3292324 w 3292324"/>
                  <a:gd name="connsiteY0" fmla="*/ 3087453 h 4332358"/>
                  <a:gd name="connsiteX1" fmla="*/ 1576732 w 3292324"/>
                  <a:gd name="connsiteY1" fmla="*/ 0 h 4332358"/>
                  <a:gd name="connsiteX2" fmla="*/ 0 w 3292324"/>
                  <a:gd name="connsiteY2" fmla="*/ 4332358 h 4332358"/>
                  <a:gd name="connsiteX3" fmla="*/ 3292324 w 3292324"/>
                  <a:gd name="connsiteY3" fmla="*/ 3087453 h 4332358"/>
                  <a:gd name="connsiteX0" fmla="*/ 3105152 w 3105152"/>
                  <a:gd name="connsiteY0" fmla="*/ 3087453 h 4488501"/>
                  <a:gd name="connsiteX1" fmla="*/ 1389560 w 3105152"/>
                  <a:gd name="connsiteY1" fmla="*/ 0 h 4488501"/>
                  <a:gd name="connsiteX2" fmla="*/ 0 w 3105152"/>
                  <a:gd name="connsiteY2" fmla="*/ 4488501 h 4488501"/>
                  <a:gd name="connsiteX3" fmla="*/ 3105152 w 3105152"/>
                  <a:gd name="connsiteY3" fmla="*/ 3087453 h 4488501"/>
                  <a:gd name="connsiteX0" fmla="*/ 3006069 w 3006069"/>
                  <a:gd name="connsiteY0" fmla="*/ 3151889 h 4488501"/>
                  <a:gd name="connsiteX1" fmla="*/ 1389560 w 3006069"/>
                  <a:gd name="connsiteY1" fmla="*/ 0 h 4488501"/>
                  <a:gd name="connsiteX2" fmla="*/ 0 w 3006069"/>
                  <a:gd name="connsiteY2" fmla="*/ 4488501 h 4488501"/>
                  <a:gd name="connsiteX3" fmla="*/ 3006069 w 3006069"/>
                  <a:gd name="connsiteY3" fmla="*/ 3151889 h 4488501"/>
                  <a:gd name="connsiteX0" fmla="*/ 2750848 w 2750848"/>
                  <a:gd name="connsiteY0" fmla="*/ 3189037 h 4488501"/>
                  <a:gd name="connsiteX1" fmla="*/ 1389560 w 2750848"/>
                  <a:gd name="connsiteY1" fmla="*/ 0 h 4488501"/>
                  <a:gd name="connsiteX2" fmla="*/ 0 w 2750848"/>
                  <a:gd name="connsiteY2" fmla="*/ 4488501 h 4488501"/>
                  <a:gd name="connsiteX3" fmla="*/ 2750848 w 2750848"/>
                  <a:gd name="connsiteY3" fmla="*/ 3189037 h 4488501"/>
                  <a:gd name="connsiteX0" fmla="*/ 2871449 w 2871449"/>
                  <a:gd name="connsiteY0" fmla="*/ 3113133 h 4488501"/>
                  <a:gd name="connsiteX1" fmla="*/ 1389560 w 2871449"/>
                  <a:gd name="connsiteY1" fmla="*/ 0 h 4488501"/>
                  <a:gd name="connsiteX2" fmla="*/ 0 w 2871449"/>
                  <a:gd name="connsiteY2" fmla="*/ 4488501 h 4488501"/>
                  <a:gd name="connsiteX3" fmla="*/ 2871449 w 2871449"/>
                  <a:gd name="connsiteY3" fmla="*/ 3113133 h 4488501"/>
                  <a:gd name="connsiteX0" fmla="*/ 2668263 w 2668263"/>
                  <a:gd name="connsiteY0" fmla="*/ 2950985 h 4488501"/>
                  <a:gd name="connsiteX1" fmla="*/ 1389560 w 2668263"/>
                  <a:gd name="connsiteY1" fmla="*/ 0 h 4488501"/>
                  <a:gd name="connsiteX2" fmla="*/ 0 w 2668263"/>
                  <a:gd name="connsiteY2" fmla="*/ 4488501 h 4488501"/>
                  <a:gd name="connsiteX3" fmla="*/ 2668263 w 2668263"/>
                  <a:gd name="connsiteY3" fmla="*/ 2950985 h 4488501"/>
                  <a:gd name="connsiteX0" fmla="*/ 2750835 w 2750835"/>
                  <a:gd name="connsiteY0" fmla="*/ 2950985 h 4500519"/>
                  <a:gd name="connsiteX1" fmla="*/ 1472132 w 2750835"/>
                  <a:gd name="connsiteY1" fmla="*/ 0 h 4500519"/>
                  <a:gd name="connsiteX2" fmla="*/ 0 w 2750835"/>
                  <a:gd name="connsiteY2" fmla="*/ 4500519 h 4500519"/>
                  <a:gd name="connsiteX3" fmla="*/ 2750835 w 2750835"/>
                  <a:gd name="connsiteY3" fmla="*/ 2950985 h 4500519"/>
                  <a:gd name="connsiteX0" fmla="*/ 2840422 w 2840422"/>
                  <a:gd name="connsiteY0" fmla="*/ 3121332 h 4500519"/>
                  <a:gd name="connsiteX1" fmla="*/ 1472132 w 2840422"/>
                  <a:gd name="connsiteY1" fmla="*/ 0 h 4500519"/>
                  <a:gd name="connsiteX2" fmla="*/ 0 w 2840422"/>
                  <a:gd name="connsiteY2" fmla="*/ 4500519 h 4500519"/>
                  <a:gd name="connsiteX3" fmla="*/ 2840422 w 2840422"/>
                  <a:gd name="connsiteY3" fmla="*/ 3121332 h 4500519"/>
                  <a:gd name="connsiteX0" fmla="*/ 2840422 w 2840422"/>
                  <a:gd name="connsiteY0" fmla="*/ 3121332 h 4500519"/>
                  <a:gd name="connsiteX1" fmla="*/ 2008490 w 2840422"/>
                  <a:gd name="connsiteY1" fmla="*/ 1204554 h 4500519"/>
                  <a:gd name="connsiteX2" fmla="*/ 1472132 w 2840422"/>
                  <a:gd name="connsiteY2" fmla="*/ 0 h 4500519"/>
                  <a:gd name="connsiteX3" fmla="*/ 0 w 2840422"/>
                  <a:gd name="connsiteY3" fmla="*/ 4500519 h 4500519"/>
                  <a:gd name="connsiteX4" fmla="*/ 2840422 w 2840422"/>
                  <a:gd name="connsiteY4" fmla="*/ 3121332 h 4500519"/>
                  <a:gd name="connsiteX0" fmla="*/ 2840422 w 2840422"/>
                  <a:gd name="connsiteY0" fmla="*/ 3121332 h 4500519"/>
                  <a:gd name="connsiteX1" fmla="*/ 2008490 w 2840422"/>
                  <a:gd name="connsiteY1" fmla="*/ 1204554 h 4500519"/>
                  <a:gd name="connsiteX2" fmla="*/ 1472132 w 2840422"/>
                  <a:gd name="connsiteY2" fmla="*/ 0 h 4500519"/>
                  <a:gd name="connsiteX3" fmla="*/ 959103 w 2840422"/>
                  <a:gd name="connsiteY3" fmla="*/ 1582849 h 4500519"/>
                  <a:gd name="connsiteX4" fmla="*/ 0 w 2840422"/>
                  <a:gd name="connsiteY4" fmla="*/ 4500519 h 4500519"/>
                  <a:gd name="connsiteX5" fmla="*/ 2840422 w 2840422"/>
                  <a:gd name="connsiteY5" fmla="*/ 3121332 h 4500519"/>
                  <a:gd name="connsiteX0" fmla="*/ 2507700 w 2507700"/>
                  <a:gd name="connsiteY0" fmla="*/ 3328178 h 4500519"/>
                  <a:gd name="connsiteX1" fmla="*/ 2008490 w 2507700"/>
                  <a:gd name="connsiteY1" fmla="*/ 1204554 h 4500519"/>
                  <a:gd name="connsiteX2" fmla="*/ 1472132 w 2507700"/>
                  <a:gd name="connsiteY2" fmla="*/ 0 h 4500519"/>
                  <a:gd name="connsiteX3" fmla="*/ 959103 w 2507700"/>
                  <a:gd name="connsiteY3" fmla="*/ 1582849 h 4500519"/>
                  <a:gd name="connsiteX4" fmla="*/ 0 w 2507700"/>
                  <a:gd name="connsiteY4" fmla="*/ 4500519 h 4500519"/>
                  <a:gd name="connsiteX5" fmla="*/ 2507700 w 2507700"/>
                  <a:gd name="connsiteY5" fmla="*/ 3328178 h 4500519"/>
                  <a:gd name="connsiteX0" fmla="*/ 3125679 w 3125679"/>
                  <a:gd name="connsiteY0" fmla="*/ 3328178 h 3328178"/>
                  <a:gd name="connsiteX1" fmla="*/ 2626469 w 3125679"/>
                  <a:gd name="connsiteY1" fmla="*/ 1204554 h 3328178"/>
                  <a:gd name="connsiteX2" fmla="*/ 2090111 w 3125679"/>
                  <a:gd name="connsiteY2" fmla="*/ 0 h 3328178"/>
                  <a:gd name="connsiteX3" fmla="*/ 1577082 w 3125679"/>
                  <a:gd name="connsiteY3" fmla="*/ 1582849 h 3328178"/>
                  <a:gd name="connsiteX4" fmla="*/ 0 w 3125679"/>
                  <a:gd name="connsiteY4" fmla="*/ 3275271 h 3328178"/>
                  <a:gd name="connsiteX5" fmla="*/ 3125679 w 3125679"/>
                  <a:gd name="connsiteY5" fmla="*/ 3328178 h 3328178"/>
                  <a:gd name="connsiteX0" fmla="*/ 3170342 w 3170342"/>
                  <a:gd name="connsiteY0" fmla="*/ 3224246 h 3275271"/>
                  <a:gd name="connsiteX1" fmla="*/ 2626469 w 3170342"/>
                  <a:gd name="connsiteY1" fmla="*/ 1204554 h 3275271"/>
                  <a:gd name="connsiteX2" fmla="*/ 2090111 w 3170342"/>
                  <a:gd name="connsiteY2" fmla="*/ 0 h 3275271"/>
                  <a:gd name="connsiteX3" fmla="*/ 1577082 w 3170342"/>
                  <a:gd name="connsiteY3" fmla="*/ 1582849 h 3275271"/>
                  <a:gd name="connsiteX4" fmla="*/ 0 w 3170342"/>
                  <a:gd name="connsiteY4" fmla="*/ 3275271 h 3275271"/>
                  <a:gd name="connsiteX5" fmla="*/ 3170342 w 3170342"/>
                  <a:gd name="connsiteY5" fmla="*/ 3224246 h 3275271"/>
                  <a:gd name="connsiteX0" fmla="*/ 3134748 w 3134748"/>
                  <a:gd name="connsiteY0" fmla="*/ 3161370 h 3275271"/>
                  <a:gd name="connsiteX1" fmla="*/ 2626469 w 3134748"/>
                  <a:gd name="connsiteY1" fmla="*/ 1204554 h 3275271"/>
                  <a:gd name="connsiteX2" fmla="*/ 2090111 w 3134748"/>
                  <a:gd name="connsiteY2" fmla="*/ 0 h 3275271"/>
                  <a:gd name="connsiteX3" fmla="*/ 1577082 w 3134748"/>
                  <a:gd name="connsiteY3" fmla="*/ 1582849 h 3275271"/>
                  <a:gd name="connsiteX4" fmla="*/ 0 w 3134748"/>
                  <a:gd name="connsiteY4" fmla="*/ 3275271 h 3275271"/>
                  <a:gd name="connsiteX5" fmla="*/ 3134748 w 3134748"/>
                  <a:gd name="connsiteY5" fmla="*/ 3161370 h 3275271"/>
                  <a:gd name="connsiteX0" fmla="*/ 2691597 w 2691597"/>
                  <a:gd name="connsiteY0" fmla="*/ 4150563 h 4150563"/>
                  <a:gd name="connsiteX1" fmla="*/ 2626469 w 2691597"/>
                  <a:gd name="connsiteY1" fmla="*/ 1204554 h 4150563"/>
                  <a:gd name="connsiteX2" fmla="*/ 2090111 w 2691597"/>
                  <a:gd name="connsiteY2" fmla="*/ 0 h 4150563"/>
                  <a:gd name="connsiteX3" fmla="*/ 1577082 w 2691597"/>
                  <a:gd name="connsiteY3" fmla="*/ 1582849 h 4150563"/>
                  <a:gd name="connsiteX4" fmla="*/ 0 w 2691597"/>
                  <a:gd name="connsiteY4" fmla="*/ 3275271 h 4150563"/>
                  <a:gd name="connsiteX5" fmla="*/ 2691597 w 2691597"/>
                  <a:gd name="connsiteY5" fmla="*/ 4150563 h 4150563"/>
                  <a:gd name="connsiteX0" fmla="*/ 2691597 w 3024275"/>
                  <a:gd name="connsiteY0" fmla="*/ 4150563 h 4150563"/>
                  <a:gd name="connsiteX1" fmla="*/ 3024275 w 3024275"/>
                  <a:gd name="connsiteY1" fmla="*/ 1787727 h 4150563"/>
                  <a:gd name="connsiteX2" fmla="*/ 2090111 w 3024275"/>
                  <a:gd name="connsiteY2" fmla="*/ 0 h 4150563"/>
                  <a:gd name="connsiteX3" fmla="*/ 1577082 w 3024275"/>
                  <a:gd name="connsiteY3" fmla="*/ 1582849 h 4150563"/>
                  <a:gd name="connsiteX4" fmla="*/ 0 w 3024275"/>
                  <a:gd name="connsiteY4" fmla="*/ 3275271 h 4150563"/>
                  <a:gd name="connsiteX5" fmla="*/ 2691597 w 3024275"/>
                  <a:gd name="connsiteY5" fmla="*/ 4150563 h 4150563"/>
                  <a:gd name="connsiteX0" fmla="*/ 2691597 w 3024275"/>
                  <a:gd name="connsiteY0" fmla="*/ 4150563 h 4150563"/>
                  <a:gd name="connsiteX1" fmla="*/ 3024275 w 3024275"/>
                  <a:gd name="connsiteY1" fmla="*/ 1787727 h 4150563"/>
                  <a:gd name="connsiteX2" fmla="*/ 2090111 w 3024275"/>
                  <a:gd name="connsiteY2" fmla="*/ 0 h 4150563"/>
                  <a:gd name="connsiteX3" fmla="*/ 858535 w 3024275"/>
                  <a:gd name="connsiteY3" fmla="*/ 2150396 h 4150563"/>
                  <a:gd name="connsiteX4" fmla="*/ 0 w 3024275"/>
                  <a:gd name="connsiteY4" fmla="*/ 3275271 h 4150563"/>
                  <a:gd name="connsiteX5" fmla="*/ 2691597 w 3024275"/>
                  <a:gd name="connsiteY5" fmla="*/ 4150563 h 4150563"/>
                  <a:gd name="connsiteX0" fmla="*/ 2650671 w 2983349"/>
                  <a:gd name="connsiteY0" fmla="*/ 4150563 h 4150563"/>
                  <a:gd name="connsiteX1" fmla="*/ 2983349 w 2983349"/>
                  <a:gd name="connsiteY1" fmla="*/ 1787727 h 4150563"/>
                  <a:gd name="connsiteX2" fmla="*/ 2049185 w 2983349"/>
                  <a:gd name="connsiteY2" fmla="*/ 0 h 4150563"/>
                  <a:gd name="connsiteX3" fmla="*/ 817609 w 2983349"/>
                  <a:gd name="connsiteY3" fmla="*/ 2150396 h 4150563"/>
                  <a:gd name="connsiteX4" fmla="*/ 0 w 2983349"/>
                  <a:gd name="connsiteY4" fmla="*/ 3440262 h 4150563"/>
                  <a:gd name="connsiteX5" fmla="*/ 2650671 w 2983349"/>
                  <a:gd name="connsiteY5" fmla="*/ 4150563 h 4150563"/>
                  <a:gd name="connsiteX0" fmla="*/ 2720536 w 2983349"/>
                  <a:gd name="connsiteY0" fmla="*/ 4113886 h 4113886"/>
                  <a:gd name="connsiteX1" fmla="*/ 2983349 w 2983349"/>
                  <a:gd name="connsiteY1" fmla="*/ 1787727 h 4113886"/>
                  <a:gd name="connsiteX2" fmla="*/ 2049185 w 2983349"/>
                  <a:gd name="connsiteY2" fmla="*/ 0 h 4113886"/>
                  <a:gd name="connsiteX3" fmla="*/ 817609 w 2983349"/>
                  <a:gd name="connsiteY3" fmla="*/ 2150396 h 4113886"/>
                  <a:gd name="connsiteX4" fmla="*/ 0 w 2983349"/>
                  <a:gd name="connsiteY4" fmla="*/ 3440262 h 4113886"/>
                  <a:gd name="connsiteX5" fmla="*/ 2720536 w 2983349"/>
                  <a:gd name="connsiteY5" fmla="*/ 4113886 h 4113886"/>
                  <a:gd name="connsiteX0" fmla="*/ 2720536 w 2983349"/>
                  <a:gd name="connsiteY0" fmla="*/ 3495031 h 3495031"/>
                  <a:gd name="connsiteX1" fmla="*/ 2983349 w 2983349"/>
                  <a:gd name="connsiteY1" fmla="*/ 1168872 h 3495031"/>
                  <a:gd name="connsiteX2" fmla="*/ 2327938 w 2983349"/>
                  <a:gd name="connsiteY2" fmla="*/ 0 h 3495031"/>
                  <a:gd name="connsiteX3" fmla="*/ 817609 w 2983349"/>
                  <a:gd name="connsiteY3" fmla="*/ 1531541 h 3495031"/>
                  <a:gd name="connsiteX4" fmla="*/ 0 w 2983349"/>
                  <a:gd name="connsiteY4" fmla="*/ 2821407 h 3495031"/>
                  <a:gd name="connsiteX5" fmla="*/ 2720536 w 2983349"/>
                  <a:gd name="connsiteY5" fmla="*/ 3495031 h 349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3349" h="3495031">
                    <a:moveTo>
                      <a:pt x="2720536" y="3495031"/>
                    </a:moveTo>
                    <a:lnTo>
                      <a:pt x="2983349" y="1168872"/>
                    </a:lnTo>
                    <a:lnTo>
                      <a:pt x="2327938" y="0"/>
                    </a:lnTo>
                    <a:lnTo>
                      <a:pt x="817609" y="1531541"/>
                    </a:lnTo>
                    <a:lnTo>
                      <a:pt x="0" y="2821407"/>
                    </a:lnTo>
                    <a:lnTo>
                      <a:pt x="2720536" y="3495031"/>
                    </a:lnTo>
                    <a:close/>
                  </a:path>
                </a:pathLst>
              </a:custGeom>
              <a:gradFill flip="none" rotWithShape="1">
                <a:gsLst>
                  <a:gs pos="0">
                    <a:srgbClr val="3366FF"/>
                  </a:gs>
                  <a:gs pos="79000">
                    <a:srgbClr val="3366FF">
                      <a:alpha val="21000"/>
                    </a:srgbClr>
                  </a:gs>
                </a:gsLst>
                <a:lin ang="21240000" scaled="0"/>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mn-lt"/>
                    <a:ea typeface="+mj-ea"/>
                    <a:cs typeface="Arial"/>
                  </a:rPr>
                  <a:t>             </a:t>
                </a:r>
              </a:p>
            </p:txBody>
          </p:sp>
        </p:grpSp>
        <p:sp>
          <p:nvSpPr>
            <p:cNvPr id="18" name="TextBox 47"/>
            <p:cNvSpPr txBox="1"/>
            <p:nvPr/>
          </p:nvSpPr>
          <p:spPr>
            <a:xfrm>
              <a:off x="5759961" y="2453781"/>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effectLst/>
                  <a:uLnTx/>
                  <a:uFillTx/>
                  <a:latin typeface="+mn-lt"/>
                  <a:ea typeface="+mn-ea"/>
                  <a:cs typeface="+mn-cs"/>
                </a:rPr>
                <a:t>Analysts</a:t>
              </a:r>
            </a:p>
          </p:txBody>
        </p:sp>
        <p:sp>
          <p:nvSpPr>
            <p:cNvPr id="19" name="TextBox 63"/>
            <p:cNvSpPr txBox="1"/>
            <p:nvPr/>
          </p:nvSpPr>
          <p:spPr>
            <a:xfrm>
              <a:off x="5983161" y="1423909"/>
              <a:ext cx="949684"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mn-lt"/>
                  <a:ea typeface="+mn-ea"/>
                  <a:cs typeface="+mn-cs"/>
                </a:rPr>
                <a:t>Imagery</a:t>
              </a:r>
            </a:p>
          </p:txBody>
        </p:sp>
        <p:sp>
          <p:nvSpPr>
            <p:cNvPr id="20" name="TextBox 69"/>
            <p:cNvSpPr txBox="1"/>
            <p:nvPr/>
          </p:nvSpPr>
          <p:spPr>
            <a:xfrm>
              <a:off x="6000287" y="1951205"/>
              <a:ext cx="181310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FFFFFF">
                      <a:alpha val="70000"/>
                    </a:srgbClr>
                  </a:solidFill>
                  <a:effectLst/>
                  <a:uLnTx/>
                  <a:uFillTx/>
                  <a:latin typeface="+mn-lt"/>
                  <a:ea typeface="+mn-ea"/>
                  <a:cs typeface="+mn-cs"/>
                </a:rPr>
                <a:t>Location Analytics</a:t>
              </a:r>
            </a:p>
          </p:txBody>
        </p:sp>
        <p:sp>
          <p:nvSpPr>
            <p:cNvPr id="21" name="TextBox 61"/>
            <p:cNvSpPr txBox="1"/>
            <p:nvPr/>
          </p:nvSpPr>
          <p:spPr>
            <a:xfrm>
              <a:off x="6200492" y="863151"/>
              <a:ext cx="1314111"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chemeClr val="accent1">
                      <a:lumMod val="40000"/>
                      <a:lumOff val="60000"/>
                      <a:alpha val="90000"/>
                    </a:schemeClr>
                  </a:solidFill>
                  <a:effectLst/>
                  <a:uLnTx/>
                  <a:uFillTx/>
                  <a:latin typeface="+mn-lt"/>
                  <a:ea typeface="+mn-ea"/>
                  <a:cs typeface="+mn-cs"/>
                </a:rPr>
                <a:t>Spatial Analysis</a:t>
              </a:r>
            </a:p>
          </p:txBody>
        </p:sp>
      </p:grpSp>
      <p:grpSp>
        <p:nvGrpSpPr>
          <p:cNvPr id="24" name="Group 23"/>
          <p:cNvGrpSpPr/>
          <p:nvPr/>
        </p:nvGrpSpPr>
        <p:grpSpPr>
          <a:xfrm>
            <a:off x="3539475" y="1619235"/>
            <a:ext cx="3509468" cy="2280137"/>
            <a:chOff x="3065269" y="1619235"/>
            <a:chExt cx="3509468" cy="2280137"/>
          </a:xfrm>
        </p:grpSpPr>
        <p:sp>
          <p:nvSpPr>
            <p:cNvPr id="25" name="Isosceles Triangle 7"/>
            <p:cNvSpPr/>
            <p:nvPr/>
          </p:nvSpPr>
          <p:spPr bwMode="auto">
            <a:xfrm rot="6944346" flipH="1">
              <a:off x="3679934" y="1004570"/>
              <a:ext cx="2280137" cy="3509468"/>
            </a:xfrm>
            <a:custGeom>
              <a:avLst/>
              <a:gdLst>
                <a:gd name="connsiteX0" fmla="*/ 0 w 1123758"/>
                <a:gd name="connsiteY0" fmla="*/ 2062788 h 2062788"/>
                <a:gd name="connsiteX1" fmla="*/ 561879 w 1123758"/>
                <a:gd name="connsiteY1" fmla="*/ 0 h 2062788"/>
                <a:gd name="connsiteX2" fmla="*/ 1123758 w 1123758"/>
                <a:gd name="connsiteY2" fmla="*/ 2062788 h 2062788"/>
                <a:gd name="connsiteX3" fmla="*/ 0 w 1123758"/>
                <a:gd name="connsiteY3" fmla="*/ 2062788 h 2062788"/>
                <a:gd name="connsiteX0" fmla="*/ 0 w 1275280"/>
                <a:gd name="connsiteY0" fmla="*/ 3043192 h 3043192"/>
                <a:gd name="connsiteX1" fmla="*/ 713401 w 1275280"/>
                <a:gd name="connsiteY1" fmla="*/ 0 h 3043192"/>
                <a:gd name="connsiteX2" fmla="*/ 1275280 w 1275280"/>
                <a:gd name="connsiteY2" fmla="*/ 2062788 h 3043192"/>
                <a:gd name="connsiteX3" fmla="*/ 0 w 1275280"/>
                <a:gd name="connsiteY3" fmla="*/ 3043192 h 3043192"/>
                <a:gd name="connsiteX0" fmla="*/ 0 w 1451407"/>
                <a:gd name="connsiteY0" fmla="*/ 3043192 h 3491202"/>
                <a:gd name="connsiteX1" fmla="*/ 713401 w 1451407"/>
                <a:gd name="connsiteY1" fmla="*/ 0 h 3491202"/>
                <a:gd name="connsiteX2" fmla="*/ 1451407 w 1451407"/>
                <a:gd name="connsiteY2" fmla="*/ 3491202 h 3491202"/>
                <a:gd name="connsiteX3" fmla="*/ 0 w 1451407"/>
                <a:gd name="connsiteY3" fmla="*/ 3043192 h 3491202"/>
                <a:gd name="connsiteX0" fmla="*/ 0 w 1205136"/>
                <a:gd name="connsiteY0" fmla="*/ 2930788 h 3491202"/>
                <a:gd name="connsiteX1" fmla="*/ 467130 w 1205136"/>
                <a:gd name="connsiteY1" fmla="*/ 0 h 3491202"/>
                <a:gd name="connsiteX2" fmla="*/ 1205136 w 1205136"/>
                <a:gd name="connsiteY2" fmla="*/ 3491202 h 3491202"/>
                <a:gd name="connsiteX3" fmla="*/ 0 w 1205136"/>
                <a:gd name="connsiteY3" fmla="*/ 2930788 h 3491202"/>
                <a:gd name="connsiteX0" fmla="*/ 0 w 1611688"/>
                <a:gd name="connsiteY0" fmla="*/ 2930788 h 2930788"/>
                <a:gd name="connsiteX1" fmla="*/ 467130 w 1611688"/>
                <a:gd name="connsiteY1" fmla="*/ 0 h 2930788"/>
                <a:gd name="connsiteX2" fmla="*/ 1611688 w 1611688"/>
                <a:gd name="connsiteY2" fmla="*/ 2918821 h 2930788"/>
                <a:gd name="connsiteX3" fmla="*/ 0 w 1611688"/>
                <a:gd name="connsiteY3" fmla="*/ 2930788 h 2930788"/>
                <a:gd name="connsiteX0" fmla="*/ 0 w 1245322"/>
                <a:gd name="connsiteY0" fmla="*/ 2709927 h 2918821"/>
                <a:gd name="connsiteX1" fmla="*/ 100764 w 1245322"/>
                <a:gd name="connsiteY1" fmla="*/ 0 h 2918821"/>
                <a:gd name="connsiteX2" fmla="*/ 1245322 w 1245322"/>
                <a:gd name="connsiteY2" fmla="*/ 2918821 h 2918821"/>
                <a:gd name="connsiteX3" fmla="*/ 0 w 1245322"/>
                <a:gd name="connsiteY3" fmla="*/ 2709927 h 2918821"/>
                <a:gd name="connsiteX0" fmla="*/ 0 w 1130395"/>
                <a:gd name="connsiteY0" fmla="*/ 2709927 h 2709927"/>
                <a:gd name="connsiteX1" fmla="*/ 100764 w 1130395"/>
                <a:gd name="connsiteY1" fmla="*/ 0 h 2709927"/>
                <a:gd name="connsiteX2" fmla="*/ 1130395 w 1130395"/>
                <a:gd name="connsiteY2" fmla="*/ 2654193 h 2709927"/>
                <a:gd name="connsiteX3" fmla="*/ 0 w 1130395"/>
                <a:gd name="connsiteY3" fmla="*/ 2709927 h 2709927"/>
                <a:gd name="connsiteX0" fmla="*/ 70425 w 1029631"/>
                <a:gd name="connsiteY0" fmla="*/ 3039671 h 3039671"/>
                <a:gd name="connsiteX1" fmla="*/ 0 w 1029631"/>
                <a:gd name="connsiteY1" fmla="*/ 0 h 3039671"/>
                <a:gd name="connsiteX2" fmla="*/ 1029631 w 1029631"/>
                <a:gd name="connsiteY2" fmla="*/ 2654193 h 3039671"/>
                <a:gd name="connsiteX3" fmla="*/ 70425 w 1029631"/>
                <a:gd name="connsiteY3" fmla="*/ 3039671 h 3039671"/>
              </a:gdLst>
              <a:ahLst/>
              <a:cxnLst>
                <a:cxn ang="0">
                  <a:pos x="connsiteX0" y="connsiteY0"/>
                </a:cxn>
                <a:cxn ang="0">
                  <a:pos x="connsiteX1" y="connsiteY1"/>
                </a:cxn>
                <a:cxn ang="0">
                  <a:pos x="connsiteX2" y="connsiteY2"/>
                </a:cxn>
                <a:cxn ang="0">
                  <a:pos x="connsiteX3" y="connsiteY3"/>
                </a:cxn>
              </a:cxnLst>
              <a:rect l="l" t="t" r="r" b="b"/>
              <a:pathLst>
                <a:path w="1029631" h="3039671">
                  <a:moveTo>
                    <a:pt x="70425" y="3039671"/>
                  </a:moveTo>
                  <a:lnTo>
                    <a:pt x="0" y="0"/>
                  </a:lnTo>
                  <a:lnTo>
                    <a:pt x="1029631" y="2654193"/>
                  </a:lnTo>
                  <a:lnTo>
                    <a:pt x="70425" y="3039671"/>
                  </a:lnTo>
                  <a:close/>
                </a:path>
              </a:pathLst>
            </a:custGeom>
            <a:gradFill flip="none" rotWithShape="1">
              <a:gsLst>
                <a:gs pos="0">
                  <a:schemeClr val="accent4">
                    <a:lumMod val="40000"/>
                    <a:lumOff val="60000"/>
                  </a:schemeClr>
                </a:gs>
                <a:gs pos="46000">
                  <a:schemeClr val="accent4">
                    <a:lumMod val="95000"/>
                    <a:lumOff val="5000"/>
                  </a:schemeClr>
                </a:gs>
                <a:gs pos="100000">
                  <a:schemeClr val="accent4">
                    <a:lumMod val="60000"/>
                  </a:schemeClr>
                </a:gs>
              </a:gsLst>
              <a:path path="circle">
                <a:fillToRect l="50000" t="130000" r="50000" b="-30000"/>
              </a:path>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mn-lt"/>
                <a:ea typeface="+mj-ea"/>
                <a:cs typeface="Arial"/>
              </a:endParaRPr>
            </a:p>
          </p:txBody>
        </p:sp>
        <p:sp>
          <p:nvSpPr>
            <p:cNvPr id="26" name="TextBox 46"/>
            <p:cNvSpPr txBox="1"/>
            <p:nvPr/>
          </p:nvSpPr>
          <p:spPr>
            <a:xfrm>
              <a:off x="3501014" y="2491194"/>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Power Users</a:t>
              </a:r>
            </a:p>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Developers</a:t>
              </a:r>
            </a:p>
          </p:txBody>
        </p:sp>
        <p:sp>
          <p:nvSpPr>
            <p:cNvPr id="27" name="TextBox 90"/>
            <p:cNvSpPr txBox="1"/>
            <p:nvPr/>
          </p:nvSpPr>
          <p:spPr>
            <a:xfrm>
              <a:off x="3544181" y="2156164"/>
              <a:ext cx="932663"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300" b="1" i="0" u="none" strike="noStrike" kern="1200" cap="none" spc="0" normalizeH="0" baseline="0" noProof="0" dirty="0">
                  <a:ln>
                    <a:noFill/>
                  </a:ln>
                  <a:solidFill>
                    <a:srgbClr val="FFFFFF">
                      <a:alpha val="90000"/>
                    </a:srgbClr>
                  </a:solidFill>
                  <a:effectLst/>
                  <a:uLnTx/>
                  <a:uFillTx/>
                  <a:latin typeface="+mn-lt"/>
                  <a:ea typeface="ＭＳ Ｐゴシック"/>
                  <a:cs typeface="ＭＳ Ｐゴシック"/>
                </a:rPr>
                <a:t>Platform API</a:t>
              </a:r>
            </a:p>
          </p:txBody>
        </p:sp>
      </p:grpSp>
      <p:grpSp>
        <p:nvGrpSpPr>
          <p:cNvPr id="28" name="Group 27"/>
          <p:cNvGrpSpPr/>
          <p:nvPr/>
        </p:nvGrpSpPr>
        <p:grpSpPr>
          <a:xfrm>
            <a:off x="-237476" y="2333134"/>
            <a:ext cx="7770098" cy="3782119"/>
            <a:chOff x="-711682" y="2333134"/>
            <a:chExt cx="7770098" cy="3782119"/>
          </a:xfrm>
        </p:grpSpPr>
        <p:grpSp>
          <p:nvGrpSpPr>
            <p:cNvPr id="29" name="Group 28"/>
            <p:cNvGrpSpPr/>
            <p:nvPr/>
          </p:nvGrpSpPr>
          <p:grpSpPr>
            <a:xfrm>
              <a:off x="-711682" y="2333134"/>
              <a:ext cx="7770098" cy="3782119"/>
              <a:chOff x="-711682" y="2333134"/>
              <a:chExt cx="7770098" cy="3782119"/>
            </a:xfrm>
          </p:grpSpPr>
          <p:sp>
            <p:nvSpPr>
              <p:cNvPr id="34" name="Isosceles Triangle 36"/>
              <p:cNvSpPr/>
              <p:nvPr/>
            </p:nvSpPr>
            <p:spPr bwMode="auto">
              <a:xfrm rot="21143059" flipV="1">
                <a:off x="-711682" y="2333134"/>
                <a:ext cx="7770098" cy="2755632"/>
              </a:xfrm>
              <a:custGeom>
                <a:avLst/>
                <a:gdLst>
                  <a:gd name="connsiteX0" fmla="*/ 0 w 1167548"/>
                  <a:gd name="connsiteY0" fmla="*/ 1167546 h 1167546"/>
                  <a:gd name="connsiteX1" fmla="*/ 198927 w 1167548"/>
                  <a:gd name="connsiteY1" fmla="*/ 0 h 1167546"/>
                  <a:gd name="connsiteX2" fmla="*/ 1167548 w 1167548"/>
                  <a:gd name="connsiteY2" fmla="*/ 1167546 h 1167546"/>
                  <a:gd name="connsiteX3" fmla="*/ 0 w 1167548"/>
                  <a:gd name="connsiteY3" fmla="*/ 1167546 h 1167546"/>
                  <a:gd name="connsiteX0" fmla="*/ 0 w 1367669"/>
                  <a:gd name="connsiteY0" fmla="*/ 798092 h 1167546"/>
                  <a:gd name="connsiteX1" fmla="*/ 399048 w 1367669"/>
                  <a:gd name="connsiteY1" fmla="*/ 0 h 1167546"/>
                  <a:gd name="connsiteX2" fmla="*/ 1367669 w 1367669"/>
                  <a:gd name="connsiteY2" fmla="*/ 1167546 h 1167546"/>
                  <a:gd name="connsiteX3" fmla="*/ 0 w 1367669"/>
                  <a:gd name="connsiteY3" fmla="*/ 798092 h 1167546"/>
                  <a:gd name="connsiteX0" fmla="*/ 0 w 1198335"/>
                  <a:gd name="connsiteY0" fmla="*/ 798092 h 1252213"/>
                  <a:gd name="connsiteX1" fmla="*/ 399048 w 1198335"/>
                  <a:gd name="connsiteY1" fmla="*/ 0 h 1252213"/>
                  <a:gd name="connsiteX2" fmla="*/ 1198335 w 1198335"/>
                  <a:gd name="connsiteY2" fmla="*/ 1252213 h 1252213"/>
                  <a:gd name="connsiteX3" fmla="*/ 0 w 1198335"/>
                  <a:gd name="connsiteY3" fmla="*/ 798092 h 1252213"/>
                  <a:gd name="connsiteX0" fmla="*/ 0 w 1198335"/>
                  <a:gd name="connsiteY0" fmla="*/ 798092 h 1252213"/>
                  <a:gd name="connsiteX1" fmla="*/ 399048 w 1198335"/>
                  <a:gd name="connsiteY1" fmla="*/ 0 h 1252213"/>
                  <a:gd name="connsiteX2" fmla="*/ 1198335 w 1198335"/>
                  <a:gd name="connsiteY2" fmla="*/ 1252213 h 1252213"/>
                  <a:gd name="connsiteX3" fmla="*/ 0 w 1198335"/>
                  <a:gd name="connsiteY3" fmla="*/ 798092 h 1252213"/>
                  <a:gd name="connsiteX0" fmla="*/ 0 w 1021305"/>
                  <a:gd name="connsiteY0" fmla="*/ 798092 h 1259910"/>
                  <a:gd name="connsiteX1" fmla="*/ 399048 w 1021305"/>
                  <a:gd name="connsiteY1" fmla="*/ 0 h 1259910"/>
                  <a:gd name="connsiteX2" fmla="*/ 1021305 w 1021305"/>
                  <a:gd name="connsiteY2" fmla="*/ 1259910 h 1259910"/>
                  <a:gd name="connsiteX3" fmla="*/ 0 w 1021305"/>
                  <a:gd name="connsiteY3" fmla="*/ 798092 h 1259910"/>
                  <a:gd name="connsiteX0" fmla="*/ 0 w 1021305"/>
                  <a:gd name="connsiteY0" fmla="*/ 867365 h 1329183"/>
                  <a:gd name="connsiteX1" fmla="*/ 714624 w 1021305"/>
                  <a:gd name="connsiteY1" fmla="*/ 0 h 1329183"/>
                  <a:gd name="connsiteX2" fmla="*/ 1021305 w 1021305"/>
                  <a:gd name="connsiteY2" fmla="*/ 1329183 h 1329183"/>
                  <a:gd name="connsiteX3" fmla="*/ 0 w 1021305"/>
                  <a:gd name="connsiteY3" fmla="*/ 867365 h 1329183"/>
                  <a:gd name="connsiteX0" fmla="*/ 0 w 1105972"/>
                  <a:gd name="connsiteY0" fmla="*/ 690334 h 1329183"/>
                  <a:gd name="connsiteX1" fmla="*/ 799291 w 1105972"/>
                  <a:gd name="connsiteY1" fmla="*/ 0 h 1329183"/>
                  <a:gd name="connsiteX2" fmla="*/ 1105972 w 1105972"/>
                  <a:gd name="connsiteY2" fmla="*/ 1329183 h 1329183"/>
                  <a:gd name="connsiteX3" fmla="*/ 0 w 1105972"/>
                  <a:gd name="connsiteY3" fmla="*/ 690334 h 1329183"/>
                  <a:gd name="connsiteX0" fmla="*/ 0 w 799291"/>
                  <a:gd name="connsiteY0" fmla="*/ 690334 h 1344577"/>
                  <a:gd name="connsiteX1" fmla="*/ 799291 w 799291"/>
                  <a:gd name="connsiteY1" fmla="*/ 0 h 1344577"/>
                  <a:gd name="connsiteX2" fmla="*/ 644154 w 799291"/>
                  <a:gd name="connsiteY2" fmla="*/ 1344577 h 1344577"/>
                  <a:gd name="connsiteX3" fmla="*/ 0 w 799291"/>
                  <a:gd name="connsiteY3" fmla="*/ 690334 h 1344577"/>
                  <a:gd name="connsiteX0" fmla="*/ 0 w 799291"/>
                  <a:gd name="connsiteY0" fmla="*/ 690334 h 1275304"/>
                  <a:gd name="connsiteX1" fmla="*/ 799291 w 799291"/>
                  <a:gd name="connsiteY1" fmla="*/ 0 h 1275304"/>
                  <a:gd name="connsiteX2" fmla="*/ 690336 w 799291"/>
                  <a:gd name="connsiteY2" fmla="*/ 1275304 h 1275304"/>
                  <a:gd name="connsiteX3" fmla="*/ 0 w 799291"/>
                  <a:gd name="connsiteY3" fmla="*/ 690334 h 1275304"/>
                  <a:gd name="connsiteX0" fmla="*/ 779786 w 779786"/>
                  <a:gd name="connsiteY0" fmla="*/ 251607 h 1275304"/>
                  <a:gd name="connsiteX1" fmla="*/ 108955 w 779786"/>
                  <a:gd name="connsiteY1" fmla="*/ 0 h 1275304"/>
                  <a:gd name="connsiteX2" fmla="*/ 0 w 779786"/>
                  <a:gd name="connsiteY2" fmla="*/ 1275304 h 1275304"/>
                  <a:gd name="connsiteX3" fmla="*/ 779786 w 779786"/>
                  <a:gd name="connsiteY3" fmla="*/ 251607 h 1275304"/>
                  <a:gd name="connsiteX0" fmla="*/ 779786 w 994107"/>
                  <a:gd name="connsiteY0" fmla="*/ 0 h 1023697"/>
                  <a:gd name="connsiteX1" fmla="*/ 994107 w 994107"/>
                  <a:gd name="connsiteY1" fmla="*/ 748999 h 1023697"/>
                  <a:gd name="connsiteX2" fmla="*/ 0 w 994107"/>
                  <a:gd name="connsiteY2" fmla="*/ 1023697 h 1023697"/>
                  <a:gd name="connsiteX3" fmla="*/ 779786 w 994107"/>
                  <a:gd name="connsiteY3" fmla="*/ 0 h 1023697"/>
                  <a:gd name="connsiteX0" fmla="*/ 858876 w 858876"/>
                  <a:gd name="connsiteY0" fmla="*/ 0 h 1023697"/>
                  <a:gd name="connsiteX1" fmla="*/ 0 w 858876"/>
                  <a:gd name="connsiteY1" fmla="*/ 73174 h 1023697"/>
                  <a:gd name="connsiteX2" fmla="*/ 79090 w 858876"/>
                  <a:gd name="connsiteY2" fmla="*/ 1023697 h 1023697"/>
                  <a:gd name="connsiteX3" fmla="*/ 858876 w 858876"/>
                  <a:gd name="connsiteY3" fmla="*/ 0 h 1023697"/>
                  <a:gd name="connsiteX0" fmla="*/ 0 w 855165"/>
                  <a:gd name="connsiteY0" fmla="*/ 312923 h 950523"/>
                  <a:gd name="connsiteX1" fmla="*/ 776075 w 855165"/>
                  <a:gd name="connsiteY1" fmla="*/ 0 h 950523"/>
                  <a:gd name="connsiteX2" fmla="*/ 855165 w 855165"/>
                  <a:gd name="connsiteY2" fmla="*/ 950523 h 950523"/>
                  <a:gd name="connsiteX3" fmla="*/ 0 w 855165"/>
                  <a:gd name="connsiteY3" fmla="*/ 312923 h 950523"/>
                  <a:gd name="connsiteX0" fmla="*/ 0 w 954701"/>
                  <a:gd name="connsiteY0" fmla="*/ 277664 h 950523"/>
                  <a:gd name="connsiteX1" fmla="*/ 875611 w 954701"/>
                  <a:gd name="connsiteY1" fmla="*/ 0 h 950523"/>
                  <a:gd name="connsiteX2" fmla="*/ 954701 w 954701"/>
                  <a:gd name="connsiteY2" fmla="*/ 950523 h 950523"/>
                  <a:gd name="connsiteX3" fmla="*/ 0 w 954701"/>
                  <a:gd name="connsiteY3" fmla="*/ 277664 h 950523"/>
                  <a:gd name="connsiteX0" fmla="*/ 510559 w 1465260"/>
                  <a:gd name="connsiteY0" fmla="*/ 0 h 672859"/>
                  <a:gd name="connsiteX1" fmla="*/ 0 w 1465260"/>
                  <a:gd name="connsiteY1" fmla="*/ 584933 h 672859"/>
                  <a:gd name="connsiteX2" fmla="*/ 1465260 w 1465260"/>
                  <a:gd name="connsiteY2" fmla="*/ 672859 h 672859"/>
                  <a:gd name="connsiteX3" fmla="*/ 510559 w 1465260"/>
                  <a:gd name="connsiteY3" fmla="*/ 0 h 672859"/>
                  <a:gd name="connsiteX0" fmla="*/ 604039 w 1558740"/>
                  <a:gd name="connsiteY0" fmla="*/ 0 h 672859"/>
                  <a:gd name="connsiteX1" fmla="*/ 0 w 1558740"/>
                  <a:gd name="connsiteY1" fmla="*/ 663077 h 672859"/>
                  <a:gd name="connsiteX2" fmla="*/ 1558740 w 1558740"/>
                  <a:gd name="connsiteY2" fmla="*/ 672859 h 672859"/>
                  <a:gd name="connsiteX3" fmla="*/ 604039 w 1558740"/>
                  <a:gd name="connsiteY3" fmla="*/ 0 h 672859"/>
                  <a:gd name="connsiteX0" fmla="*/ 726910 w 726910"/>
                  <a:gd name="connsiteY0" fmla="*/ 356532 h 1019609"/>
                  <a:gd name="connsiteX1" fmla="*/ 122871 w 726910"/>
                  <a:gd name="connsiteY1" fmla="*/ 1019609 h 1019609"/>
                  <a:gd name="connsiteX2" fmla="*/ 0 w 726910"/>
                  <a:gd name="connsiteY2" fmla="*/ 0 h 1019609"/>
                  <a:gd name="connsiteX3" fmla="*/ 726910 w 726910"/>
                  <a:gd name="connsiteY3" fmla="*/ 356532 h 1019609"/>
                  <a:gd name="connsiteX0" fmla="*/ 0 w 878231"/>
                  <a:gd name="connsiteY0" fmla="*/ 266181 h 1019609"/>
                  <a:gd name="connsiteX1" fmla="*/ 878231 w 878231"/>
                  <a:gd name="connsiteY1" fmla="*/ 1019609 h 1019609"/>
                  <a:gd name="connsiteX2" fmla="*/ 755360 w 878231"/>
                  <a:gd name="connsiteY2" fmla="*/ 0 h 1019609"/>
                  <a:gd name="connsiteX3" fmla="*/ 0 w 878231"/>
                  <a:gd name="connsiteY3" fmla="*/ 266181 h 1019609"/>
                  <a:gd name="connsiteX0" fmla="*/ 0 w 973977"/>
                  <a:gd name="connsiteY0" fmla="*/ 407727 h 1019609"/>
                  <a:gd name="connsiteX1" fmla="*/ 973977 w 973977"/>
                  <a:gd name="connsiteY1" fmla="*/ 1019609 h 1019609"/>
                  <a:gd name="connsiteX2" fmla="*/ 851106 w 973977"/>
                  <a:gd name="connsiteY2" fmla="*/ 0 h 1019609"/>
                  <a:gd name="connsiteX3" fmla="*/ 0 w 973977"/>
                  <a:gd name="connsiteY3" fmla="*/ 407727 h 1019609"/>
                  <a:gd name="connsiteX0" fmla="*/ 0 w 985453"/>
                  <a:gd name="connsiteY0" fmla="*/ 296661 h 1019609"/>
                  <a:gd name="connsiteX1" fmla="*/ 985453 w 985453"/>
                  <a:gd name="connsiteY1" fmla="*/ 1019609 h 1019609"/>
                  <a:gd name="connsiteX2" fmla="*/ 862582 w 985453"/>
                  <a:gd name="connsiteY2" fmla="*/ 0 h 1019609"/>
                  <a:gd name="connsiteX3" fmla="*/ 0 w 985453"/>
                  <a:gd name="connsiteY3" fmla="*/ 296661 h 1019609"/>
                  <a:gd name="connsiteX0" fmla="*/ 0 w 1047673"/>
                  <a:gd name="connsiteY0" fmla="*/ 471059 h 1019609"/>
                  <a:gd name="connsiteX1" fmla="*/ 1047673 w 1047673"/>
                  <a:gd name="connsiteY1" fmla="*/ 1019609 h 1019609"/>
                  <a:gd name="connsiteX2" fmla="*/ 924802 w 1047673"/>
                  <a:gd name="connsiteY2" fmla="*/ 0 h 1019609"/>
                  <a:gd name="connsiteX3" fmla="*/ 0 w 1047673"/>
                  <a:gd name="connsiteY3" fmla="*/ 471059 h 1019609"/>
                  <a:gd name="connsiteX0" fmla="*/ 0 w 1049710"/>
                  <a:gd name="connsiteY0" fmla="*/ 732066 h 1019609"/>
                  <a:gd name="connsiteX1" fmla="*/ 1049710 w 1049710"/>
                  <a:gd name="connsiteY1" fmla="*/ 1019609 h 1019609"/>
                  <a:gd name="connsiteX2" fmla="*/ 926839 w 1049710"/>
                  <a:gd name="connsiteY2" fmla="*/ 0 h 1019609"/>
                  <a:gd name="connsiteX3" fmla="*/ 0 w 1049710"/>
                  <a:gd name="connsiteY3" fmla="*/ 732066 h 1019609"/>
                  <a:gd name="connsiteX0" fmla="*/ 0 w 1049710"/>
                  <a:gd name="connsiteY0" fmla="*/ 705733 h 993276"/>
                  <a:gd name="connsiteX1" fmla="*/ 1049710 w 1049710"/>
                  <a:gd name="connsiteY1" fmla="*/ 993276 h 993276"/>
                  <a:gd name="connsiteX2" fmla="*/ 751569 w 1049710"/>
                  <a:gd name="connsiteY2" fmla="*/ 0 h 993276"/>
                  <a:gd name="connsiteX3" fmla="*/ 0 w 1049710"/>
                  <a:gd name="connsiteY3" fmla="*/ 705733 h 993276"/>
                  <a:gd name="connsiteX0" fmla="*/ 0 w 1049710"/>
                  <a:gd name="connsiteY0" fmla="*/ 752446 h 1039989"/>
                  <a:gd name="connsiteX1" fmla="*/ 1049710 w 1049710"/>
                  <a:gd name="connsiteY1" fmla="*/ 1039989 h 1039989"/>
                  <a:gd name="connsiteX2" fmla="*/ 701403 w 1049710"/>
                  <a:gd name="connsiteY2" fmla="*/ 0 h 1039989"/>
                  <a:gd name="connsiteX3" fmla="*/ 0 w 1049710"/>
                  <a:gd name="connsiteY3" fmla="*/ 752446 h 1039989"/>
                  <a:gd name="connsiteX0" fmla="*/ 1116611 w 1116611"/>
                  <a:gd name="connsiteY0" fmla="*/ 0 h 1143214"/>
                  <a:gd name="connsiteX1" fmla="*/ 348307 w 1116611"/>
                  <a:gd name="connsiteY1" fmla="*/ 1143214 h 1143214"/>
                  <a:gd name="connsiteX2" fmla="*/ 0 w 1116611"/>
                  <a:gd name="connsiteY2" fmla="*/ 103225 h 1143214"/>
                  <a:gd name="connsiteX3" fmla="*/ 1116611 w 1116611"/>
                  <a:gd name="connsiteY3" fmla="*/ 0 h 1143214"/>
                  <a:gd name="connsiteX0" fmla="*/ 1358793 w 1358793"/>
                  <a:gd name="connsiteY0" fmla="*/ 926225 h 1039989"/>
                  <a:gd name="connsiteX1" fmla="*/ 348307 w 1358793"/>
                  <a:gd name="connsiteY1" fmla="*/ 1039989 h 1039989"/>
                  <a:gd name="connsiteX2" fmla="*/ 0 w 1358793"/>
                  <a:gd name="connsiteY2" fmla="*/ 0 h 1039989"/>
                  <a:gd name="connsiteX3" fmla="*/ 1358793 w 1358793"/>
                  <a:gd name="connsiteY3" fmla="*/ 926225 h 1039989"/>
                  <a:gd name="connsiteX0" fmla="*/ 3231576 w 3231576"/>
                  <a:gd name="connsiteY0" fmla="*/ 837077 h 1039989"/>
                  <a:gd name="connsiteX1" fmla="*/ 348307 w 3231576"/>
                  <a:gd name="connsiteY1" fmla="*/ 1039989 h 1039989"/>
                  <a:gd name="connsiteX2" fmla="*/ 0 w 3231576"/>
                  <a:gd name="connsiteY2" fmla="*/ 0 h 1039989"/>
                  <a:gd name="connsiteX3" fmla="*/ 3231576 w 3231576"/>
                  <a:gd name="connsiteY3" fmla="*/ 837077 h 1039989"/>
                  <a:gd name="connsiteX0" fmla="*/ 3231576 w 3231576"/>
                  <a:gd name="connsiteY0" fmla="*/ 837077 h 1039989"/>
                  <a:gd name="connsiteX1" fmla="*/ 348307 w 3231576"/>
                  <a:gd name="connsiteY1" fmla="*/ 1039989 h 1039989"/>
                  <a:gd name="connsiteX2" fmla="*/ 0 w 3231576"/>
                  <a:gd name="connsiteY2" fmla="*/ 0 h 1039989"/>
                  <a:gd name="connsiteX3" fmla="*/ 811421 w 3231576"/>
                  <a:gd name="connsiteY3" fmla="*/ 217994 h 1039989"/>
                  <a:gd name="connsiteX4" fmla="*/ 3231576 w 3231576"/>
                  <a:gd name="connsiteY4" fmla="*/ 837077 h 1039989"/>
                  <a:gd name="connsiteX0" fmla="*/ 3231576 w 3231576"/>
                  <a:gd name="connsiteY0" fmla="*/ 837077 h 1039989"/>
                  <a:gd name="connsiteX1" fmla="*/ 348307 w 3231576"/>
                  <a:gd name="connsiteY1" fmla="*/ 1039989 h 1039989"/>
                  <a:gd name="connsiteX2" fmla="*/ 0 w 3231576"/>
                  <a:gd name="connsiteY2" fmla="*/ 0 h 1039989"/>
                  <a:gd name="connsiteX3" fmla="*/ 811421 w 3231576"/>
                  <a:gd name="connsiteY3" fmla="*/ 217994 h 1039989"/>
                  <a:gd name="connsiteX4" fmla="*/ 3231576 w 3231576"/>
                  <a:gd name="connsiteY4" fmla="*/ 837077 h 1039989"/>
                  <a:gd name="connsiteX0" fmla="*/ 3231576 w 3231576"/>
                  <a:gd name="connsiteY0" fmla="*/ 837077 h 1039989"/>
                  <a:gd name="connsiteX1" fmla="*/ 348307 w 3231576"/>
                  <a:gd name="connsiteY1" fmla="*/ 1039989 h 1039989"/>
                  <a:gd name="connsiteX2" fmla="*/ 0 w 3231576"/>
                  <a:gd name="connsiteY2" fmla="*/ 0 h 1039989"/>
                  <a:gd name="connsiteX3" fmla="*/ 3053200 w 3231576"/>
                  <a:gd name="connsiteY3" fmla="*/ 31157 h 1039989"/>
                  <a:gd name="connsiteX4" fmla="*/ 3231576 w 3231576"/>
                  <a:gd name="connsiteY4" fmla="*/ 837077 h 1039989"/>
                  <a:gd name="connsiteX0" fmla="*/ 3206037 w 3206037"/>
                  <a:gd name="connsiteY0" fmla="*/ 637907 h 1039989"/>
                  <a:gd name="connsiteX1" fmla="*/ 348307 w 3206037"/>
                  <a:gd name="connsiteY1" fmla="*/ 1039989 h 1039989"/>
                  <a:gd name="connsiteX2" fmla="*/ 0 w 3206037"/>
                  <a:gd name="connsiteY2" fmla="*/ 0 h 1039989"/>
                  <a:gd name="connsiteX3" fmla="*/ 3053200 w 3206037"/>
                  <a:gd name="connsiteY3" fmla="*/ 31157 h 1039989"/>
                  <a:gd name="connsiteX4" fmla="*/ 3206037 w 3206037"/>
                  <a:gd name="connsiteY4" fmla="*/ 637907 h 1039989"/>
                  <a:gd name="connsiteX0" fmla="*/ 1286731 w 3053200"/>
                  <a:gd name="connsiteY0" fmla="*/ 1017537 h 1039989"/>
                  <a:gd name="connsiteX1" fmla="*/ 348307 w 3053200"/>
                  <a:gd name="connsiteY1" fmla="*/ 1039989 h 1039989"/>
                  <a:gd name="connsiteX2" fmla="*/ 0 w 3053200"/>
                  <a:gd name="connsiteY2" fmla="*/ 0 h 1039989"/>
                  <a:gd name="connsiteX3" fmla="*/ 3053200 w 3053200"/>
                  <a:gd name="connsiteY3" fmla="*/ 31157 h 1039989"/>
                  <a:gd name="connsiteX4" fmla="*/ 1286731 w 3053200"/>
                  <a:gd name="connsiteY4" fmla="*/ 1017537 h 1039989"/>
                  <a:gd name="connsiteX0" fmla="*/ 1286731 w 3500805"/>
                  <a:gd name="connsiteY0" fmla="*/ 1017537 h 1039989"/>
                  <a:gd name="connsiteX1" fmla="*/ 348307 w 3500805"/>
                  <a:gd name="connsiteY1" fmla="*/ 1039989 h 1039989"/>
                  <a:gd name="connsiteX2" fmla="*/ 0 w 3500805"/>
                  <a:gd name="connsiteY2" fmla="*/ 0 h 1039989"/>
                  <a:gd name="connsiteX3" fmla="*/ 3500805 w 3500805"/>
                  <a:gd name="connsiteY3" fmla="*/ 148111 h 1039989"/>
                  <a:gd name="connsiteX4" fmla="*/ 1286731 w 3500805"/>
                  <a:gd name="connsiteY4" fmla="*/ 1017537 h 1039989"/>
                  <a:gd name="connsiteX0" fmla="*/ 190080 w 3500805"/>
                  <a:gd name="connsiteY0" fmla="*/ 1422071 h 1422071"/>
                  <a:gd name="connsiteX1" fmla="*/ 348307 w 3500805"/>
                  <a:gd name="connsiteY1" fmla="*/ 1039989 h 1422071"/>
                  <a:gd name="connsiteX2" fmla="*/ 0 w 3500805"/>
                  <a:gd name="connsiteY2" fmla="*/ 0 h 1422071"/>
                  <a:gd name="connsiteX3" fmla="*/ 3500805 w 3500805"/>
                  <a:gd name="connsiteY3" fmla="*/ 148111 h 1422071"/>
                  <a:gd name="connsiteX4" fmla="*/ 190080 w 3500805"/>
                  <a:gd name="connsiteY4" fmla="*/ 1422071 h 1422071"/>
                  <a:gd name="connsiteX0" fmla="*/ 504230 w 3500805"/>
                  <a:gd name="connsiteY0" fmla="*/ 1409092 h 1409092"/>
                  <a:gd name="connsiteX1" fmla="*/ 348307 w 3500805"/>
                  <a:gd name="connsiteY1" fmla="*/ 1039989 h 1409092"/>
                  <a:gd name="connsiteX2" fmla="*/ 0 w 3500805"/>
                  <a:gd name="connsiteY2" fmla="*/ 0 h 1409092"/>
                  <a:gd name="connsiteX3" fmla="*/ 3500805 w 3500805"/>
                  <a:gd name="connsiteY3" fmla="*/ 148111 h 1409092"/>
                  <a:gd name="connsiteX4" fmla="*/ 504230 w 3500805"/>
                  <a:gd name="connsiteY4" fmla="*/ 1409092 h 1409092"/>
                  <a:gd name="connsiteX0" fmla="*/ 3500805 w 3500805"/>
                  <a:gd name="connsiteY0" fmla="*/ 148111 h 1039989"/>
                  <a:gd name="connsiteX1" fmla="*/ 348307 w 3500805"/>
                  <a:gd name="connsiteY1" fmla="*/ 1039989 h 1039989"/>
                  <a:gd name="connsiteX2" fmla="*/ 0 w 3500805"/>
                  <a:gd name="connsiteY2" fmla="*/ 0 h 1039989"/>
                  <a:gd name="connsiteX3" fmla="*/ 3500805 w 3500805"/>
                  <a:gd name="connsiteY3" fmla="*/ 148111 h 1039989"/>
                  <a:gd name="connsiteX0" fmla="*/ 3500805 w 3500805"/>
                  <a:gd name="connsiteY0" fmla="*/ 148111 h 1283308"/>
                  <a:gd name="connsiteX1" fmla="*/ 445560 w 3500805"/>
                  <a:gd name="connsiteY1" fmla="*/ 1283308 h 1283308"/>
                  <a:gd name="connsiteX2" fmla="*/ 0 w 3500805"/>
                  <a:gd name="connsiteY2" fmla="*/ 0 h 1283308"/>
                  <a:gd name="connsiteX3" fmla="*/ 3500805 w 3500805"/>
                  <a:gd name="connsiteY3" fmla="*/ 148111 h 1283308"/>
                  <a:gd name="connsiteX0" fmla="*/ 4206642 w 4206642"/>
                  <a:gd name="connsiteY0" fmla="*/ 280740 h 1283308"/>
                  <a:gd name="connsiteX1" fmla="*/ 445560 w 4206642"/>
                  <a:gd name="connsiteY1" fmla="*/ 1283308 h 1283308"/>
                  <a:gd name="connsiteX2" fmla="*/ 0 w 4206642"/>
                  <a:gd name="connsiteY2" fmla="*/ 0 h 1283308"/>
                  <a:gd name="connsiteX3" fmla="*/ 4206642 w 4206642"/>
                  <a:gd name="connsiteY3" fmla="*/ 280740 h 1283308"/>
                  <a:gd name="connsiteX0" fmla="*/ 3761082 w 3761082"/>
                  <a:gd name="connsiteY0" fmla="*/ 395146 h 1397714"/>
                  <a:gd name="connsiteX1" fmla="*/ 0 w 3761082"/>
                  <a:gd name="connsiteY1" fmla="*/ 1397714 h 1397714"/>
                  <a:gd name="connsiteX2" fmla="*/ 33661 w 3761082"/>
                  <a:gd name="connsiteY2" fmla="*/ 0 h 1397714"/>
                  <a:gd name="connsiteX3" fmla="*/ 3761082 w 3761082"/>
                  <a:gd name="connsiteY3" fmla="*/ 395146 h 1397714"/>
                  <a:gd name="connsiteX0" fmla="*/ 3563578 w 3563578"/>
                  <a:gd name="connsiteY0" fmla="*/ 246345 h 1397714"/>
                  <a:gd name="connsiteX1" fmla="*/ 0 w 3563578"/>
                  <a:gd name="connsiteY1" fmla="*/ 1397714 h 1397714"/>
                  <a:gd name="connsiteX2" fmla="*/ 33661 w 3563578"/>
                  <a:gd name="connsiteY2" fmla="*/ 0 h 1397714"/>
                  <a:gd name="connsiteX3" fmla="*/ 3563578 w 3563578"/>
                  <a:gd name="connsiteY3" fmla="*/ 246345 h 1397714"/>
                  <a:gd name="connsiteX0" fmla="*/ 4421949 w 4421949"/>
                  <a:gd name="connsiteY0" fmla="*/ 325599 h 1476968"/>
                  <a:gd name="connsiteX1" fmla="*/ 858371 w 4421949"/>
                  <a:gd name="connsiteY1" fmla="*/ 1476968 h 1476968"/>
                  <a:gd name="connsiteX2" fmla="*/ 0 w 4421949"/>
                  <a:gd name="connsiteY2" fmla="*/ 0 h 1476968"/>
                  <a:gd name="connsiteX3" fmla="*/ 4421949 w 4421949"/>
                  <a:gd name="connsiteY3" fmla="*/ 325599 h 1476968"/>
                  <a:gd name="connsiteX0" fmla="*/ 4421949 w 4421949"/>
                  <a:gd name="connsiteY0" fmla="*/ 325599 h 1703034"/>
                  <a:gd name="connsiteX1" fmla="*/ 173733 w 4421949"/>
                  <a:gd name="connsiteY1" fmla="*/ 1703034 h 1703034"/>
                  <a:gd name="connsiteX2" fmla="*/ 0 w 4421949"/>
                  <a:gd name="connsiteY2" fmla="*/ 0 h 1703034"/>
                  <a:gd name="connsiteX3" fmla="*/ 4421949 w 4421949"/>
                  <a:gd name="connsiteY3" fmla="*/ 325599 h 1703034"/>
                </a:gdLst>
                <a:ahLst/>
                <a:cxnLst>
                  <a:cxn ang="0">
                    <a:pos x="connsiteX0" y="connsiteY0"/>
                  </a:cxn>
                  <a:cxn ang="0">
                    <a:pos x="connsiteX1" y="connsiteY1"/>
                  </a:cxn>
                  <a:cxn ang="0">
                    <a:pos x="connsiteX2" y="connsiteY2"/>
                  </a:cxn>
                  <a:cxn ang="0">
                    <a:pos x="connsiteX3" y="connsiteY3"/>
                  </a:cxn>
                </a:cxnLst>
                <a:rect l="l" t="t" r="r" b="b"/>
                <a:pathLst>
                  <a:path w="4421949" h="1703034">
                    <a:moveTo>
                      <a:pt x="4421949" y="325599"/>
                    </a:moveTo>
                    <a:lnTo>
                      <a:pt x="173733" y="1703034"/>
                    </a:lnTo>
                    <a:lnTo>
                      <a:pt x="0" y="0"/>
                    </a:lnTo>
                    <a:lnTo>
                      <a:pt x="4421949" y="325599"/>
                    </a:lnTo>
                    <a:close/>
                  </a:path>
                </a:pathLst>
              </a:custGeom>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130000" r="50000" b="-30000"/>
                </a:path>
                <a:tileRect/>
              </a:gradFill>
              <a:ln w="6350"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sp>
            <p:nvSpPr>
              <p:cNvPr id="35" name="Isosceles Triangle 120"/>
              <p:cNvSpPr/>
              <p:nvPr/>
            </p:nvSpPr>
            <p:spPr bwMode="auto">
              <a:xfrm>
                <a:off x="-502550" y="4550526"/>
                <a:ext cx="5100346" cy="1564727"/>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883550"/>
                  <a:gd name="connsiteY0" fmla="*/ 0 h 2410179"/>
                  <a:gd name="connsiteX1" fmla="*/ 0 w 883550"/>
                  <a:gd name="connsiteY1" fmla="*/ 238939 h 2410179"/>
                  <a:gd name="connsiteX2" fmla="*/ 883550 w 883550"/>
                  <a:gd name="connsiteY2" fmla="*/ 2410179 h 2410179"/>
                  <a:gd name="connsiteX3" fmla="*/ 821102 w 883550"/>
                  <a:gd name="connsiteY3" fmla="*/ 0 h 2410179"/>
                  <a:gd name="connsiteX0" fmla="*/ 694608 w 883550"/>
                  <a:gd name="connsiteY0" fmla="*/ 439375 h 2171241"/>
                  <a:gd name="connsiteX1" fmla="*/ 0 w 883550"/>
                  <a:gd name="connsiteY1" fmla="*/ 1 h 2171241"/>
                  <a:gd name="connsiteX2" fmla="*/ 883550 w 883550"/>
                  <a:gd name="connsiteY2" fmla="*/ 2171241 h 2171241"/>
                  <a:gd name="connsiteX3" fmla="*/ 694608 w 883550"/>
                  <a:gd name="connsiteY3" fmla="*/ 439375 h 2171241"/>
                  <a:gd name="connsiteX0" fmla="*/ 709787 w 898729"/>
                  <a:gd name="connsiteY0" fmla="*/ 357154 h 2089020"/>
                  <a:gd name="connsiteX1" fmla="*/ 0 w 898729"/>
                  <a:gd name="connsiteY1" fmla="*/ 0 h 2089020"/>
                  <a:gd name="connsiteX2" fmla="*/ 898729 w 898729"/>
                  <a:gd name="connsiteY2" fmla="*/ 2089020 h 2089020"/>
                  <a:gd name="connsiteX3" fmla="*/ 709787 w 898729"/>
                  <a:gd name="connsiteY3" fmla="*/ 357154 h 2089020"/>
                  <a:gd name="connsiteX0" fmla="*/ 895312 w 898729"/>
                  <a:gd name="connsiteY0" fmla="*/ 0 h 2758757"/>
                  <a:gd name="connsiteX1" fmla="*/ 0 w 898729"/>
                  <a:gd name="connsiteY1" fmla="*/ 669737 h 2758757"/>
                  <a:gd name="connsiteX2" fmla="*/ 898729 w 898729"/>
                  <a:gd name="connsiteY2" fmla="*/ 2758757 h 2758757"/>
                  <a:gd name="connsiteX3" fmla="*/ 895312 w 898729"/>
                  <a:gd name="connsiteY3" fmla="*/ 0 h 2758757"/>
                  <a:gd name="connsiteX0" fmla="*/ 1628136 w 1631553"/>
                  <a:gd name="connsiteY0" fmla="*/ 0 h 2758757"/>
                  <a:gd name="connsiteX1" fmla="*/ 0 w 1631553"/>
                  <a:gd name="connsiteY1" fmla="*/ 2205363 h 2758757"/>
                  <a:gd name="connsiteX2" fmla="*/ 1631553 w 1631553"/>
                  <a:gd name="connsiteY2" fmla="*/ 2758757 h 2758757"/>
                  <a:gd name="connsiteX3" fmla="*/ 1628136 w 1631553"/>
                  <a:gd name="connsiteY3" fmla="*/ 0 h 2758757"/>
                  <a:gd name="connsiteX0" fmla="*/ 1512183 w 1631553"/>
                  <a:gd name="connsiteY0" fmla="*/ 0 h 4624118"/>
                  <a:gd name="connsiteX1" fmla="*/ 0 w 1631553"/>
                  <a:gd name="connsiteY1" fmla="*/ 4070724 h 4624118"/>
                  <a:gd name="connsiteX2" fmla="*/ 1631553 w 1631553"/>
                  <a:gd name="connsiteY2" fmla="*/ 4624118 h 4624118"/>
                  <a:gd name="connsiteX3" fmla="*/ 1512183 w 1631553"/>
                  <a:gd name="connsiteY3" fmla="*/ 0 h 4624118"/>
                  <a:gd name="connsiteX0" fmla="*/ 1512183 w 1552705"/>
                  <a:gd name="connsiteY0" fmla="*/ 0 h 5735798"/>
                  <a:gd name="connsiteX1" fmla="*/ 0 w 1552705"/>
                  <a:gd name="connsiteY1" fmla="*/ 4070724 h 5735798"/>
                  <a:gd name="connsiteX2" fmla="*/ 1552705 w 1552705"/>
                  <a:gd name="connsiteY2" fmla="*/ 5735798 h 5735798"/>
                  <a:gd name="connsiteX3" fmla="*/ 1512183 w 1552705"/>
                  <a:gd name="connsiteY3" fmla="*/ 0 h 5735798"/>
                  <a:gd name="connsiteX0" fmla="*/ 1155047 w 1552705"/>
                  <a:gd name="connsiteY0" fmla="*/ 0 h 5255325"/>
                  <a:gd name="connsiteX1" fmla="*/ 0 w 1552705"/>
                  <a:gd name="connsiteY1" fmla="*/ 3590251 h 5255325"/>
                  <a:gd name="connsiteX2" fmla="*/ 1552705 w 1552705"/>
                  <a:gd name="connsiteY2" fmla="*/ 5255325 h 5255325"/>
                  <a:gd name="connsiteX3" fmla="*/ 1155047 w 1552705"/>
                  <a:gd name="connsiteY3" fmla="*/ 0 h 5255325"/>
                  <a:gd name="connsiteX0" fmla="*/ 1155047 w 1320799"/>
                  <a:gd name="connsiteY0" fmla="*/ 0 h 5217641"/>
                  <a:gd name="connsiteX1" fmla="*/ 0 w 1320799"/>
                  <a:gd name="connsiteY1" fmla="*/ 3590251 h 5217641"/>
                  <a:gd name="connsiteX2" fmla="*/ 1320799 w 1320799"/>
                  <a:gd name="connsiteY2" fmla="*/ 5217641 h 5217641"/>
                  <a:gd name="connsiteX3" fmla="*/ 1155047 w 1320799"/>
                  <a:gd name="connsiteY3" fmla="*/ 0 h 5217641"/>
                  <a:gd name="connsiteX0" fmla="*/ 1363763 w 1363763"/>
                  <a:gd name="connsiteY0" fmla="*/ 0 h 4869064"/>
                  <a:gd name="connsiteX1" fmla="*/ 0 w 1363763"/>
                  <a:gd name="connsiteY1" fmla="*/ 3241674 h 4869064"/>
                  <a:gd name="connsiteX2" fmla="*/ 1320799 w 1363763"/>
                  <a:gd name="connsiteY2" fmla="*/ 4869064 h 4869064"/>
                  <a:gd name="connsiteX3" fmla="*/ 1363763 w 1363763"/>
                  <a:gd name="connsiteY3" fmla="*/ 0 h 4869064"/>
                  <a:gd name="connsiteX0" fmla="*/ 1363763 w 1696487"/>
                  <a:gd name="connsiteY0" fmla="*/ 0 h 4878484"/>
                  <a:gd name="connsiteX1" fmla="*/ 0 w 1696487"/>
                  <a:gd name="connsiteY1" fmla="*/ 3241674 h 4878484"/>
                  <a:gd name="connsiteX2" fmla="*/ 1696487 w 1696487"/>
                  <a:gd name="connsiteY2" fmla="*/ 4878484 h 4878484"/>
                  <a:gd name="connsiteX3" fmla="*/ 1363763 w 1696487"/>
                  <a:gd name="connsiteY3" fmla="*/ 0 h 4878484"/>
                  <a:gd name="connsiteX0" fmla="*/ 1363763 w 1779973"/>
                  <a:gd name="connsiteY0" fmla="*/ 0 h 5585060"/>
                  <a:gd name="connsiteX1" fmla="*/ 0 w 1779973"/>
                  <a:gd name="connsiteY1" fmla="*/ 3241674 h 5585060"/>
                  <a:gd name="connsiteX2" fmla="*/ 1779973 w 1779973"/>
                  <a:gd name="connsiteY2" fmla="*/ 5585060 h 5585060"/>
                  <a:gd name="connsiteX3" fmla="*/ 1363763 w 1779973"/>
                  <a:gd name="connsiteY3" fmla="*/ 0 h 5585060"/>
                  <a:gd name="connsiteX0" fmla="*/ 1833760 w 1833760"/>
                  <a:gd name="connsiteY0" fmla="*/ 0 h 4555029"/>
                  <a:gd name="connsiteX1" fmla="*/ 0 w 1833760"/>
                  <a:gd name="connsiteY1" fmla="*/ 2211643 h 4555029"/>
                  <a:gd name="connsiteX2" fmla="*/ 1779973 w 1833760"/>
                  <a:gd name="connsiteY2" fmla="*/ 4555029 h 4555029"/>
                  <a:gd name="connsiteX3" fmla="*/ 1833760 w 1833760"/>
                  <a:gd name="connsiteY3" fmla="*/ 0 h 4555029"/>
                  <a:gd name="connsiteX0" fmla="*/ 1833760 w 1984050"/>
                  <a:gd name="connsiteY0" fmla="*/ 0 h 4542467"/>
                  <a:gd name="connsiteX1" fmla="*/ 0 w 1984050"/>
                  <a:gd name="connsiteY1" fmla="*/ 2211643 h 4542467"/>
                  <a:gd name="connsiteX2" fmla="*/ 1984050 w 1984050"/>
                  <a:gd name="connsiteY2" fmla="*/ 4542467 h 4542467"/>
                  <a:gd name="connsiteX3" fmla="*/ 1833760 w 1984050"/>
                  <a:gd name="connsiteY3" fmla="*/ 0 h 4542467"/>
                  <a:gd name="connsiteX0" fmla="*/ 2368323 w 2368323"/>
                  <a:gd name="connsiteY0" fmla="*/ 0 h 6140596"/>
                  <a:gd name="connsiteX1" fmla="*/ 0 w 2368323"/>
                  <a:gd name="connsiteY1" fmla="*/ 3809772 h 6140596"/>
                  <a:gd name="connsiteX2" fmla="*/ 1984050 w 2368323"/>
                  <a:gd name="connsiteY2" fmla="*/ 6140596 h 6140596"/>
                  <a:gd name="connsiteX3" fmla="*/ 2368323 w 2368323"/>
                  <a:gd name="connsiteY3" fmla="*/ 0 h 6140596"/>
                  <a:gd name="connsiteX0" fmla="*/ 2368323 w 2596695"/>
                  <a:gd name="connsiteY0" fmla="*/ 0 h 3809773"/>
                  <a:gd name="connsiteX1" fmla="*/ 0 w 2596695"/>
                  <a:gd name="connsiteY1" fmla="*/ 3809772 h 3809773"/>
                  <a:gd name="connsiteX2" fmla="*/ 2596695 w 2596695"/>
                  <a:gd name="connsiteY2" fmla="*/ 3017532 h 3809773"/>
                  <a:gd name="connsiteX3" fmla="*/ 2368323 w 2596695"/>
                  <a:gd name="connsiteY3" fmla="*/ 0 h 3809773"/>
                  <a:gd name="connsiteX0" fmla="*/ 662528 w 890900"/>
                  <a:gd name="connsiteY0" fmla="*/ 0 h 4858926"/>
                  <a:gd name="connsiteX1" fmla="*/ 0 w 890900"/>
                  <a:gd name="connsiteY1" fmla="*/ 4858926 h 4858926"/>
                  <a:gd name="connsiteX2" fmla="*/ 890900 w 890900"/>
                  <a:gd name="connsiteY2" fmla="*/ 3017532 h 4858926"/>
                  <a:gd name="connsiteX3" fmla="*/ 662528 w 890900"/>
                  <a:gd name="connsiteY3" fmla="*/ 0 h 4858926"/>
                  <a:gd name="connsiteX0" fmla="*/ 662528 w 890900"/>
                  <a:gd name="connsiteY0" fmla="*/ 0 h 4858926"/>
                  <a:gd name="connsiteX1" fmla="*/ 0 w 890900"/>
                  <a:gd name="connsiteY1" fmla="*/ 4858926 h 4858926"/>
                  <a:gd name="connsiteX2" fmla="*/ 596590 w 890900"/>
                  <a:gd name="connsiteY2" fmla="*/ 3600376 h 4858926"/>
                  <a:gd name="connsiteX3" fmla="*/ 890900 w 890900"/>
                  <a:gd name="connsiteY3" fmla="*/ 3017532 h 4858926"/>
                  <a:gd name="connsiteX4" fmla="*/ 662528 w 890900"/>
                  <a:gd name="connsiteY4" fmla="*/ 0 h 4858926"/>
                  <a:gd name="connsiteX0" fmla="*/ 662528 w 890900"/>
                  <a:gd name="connsiteY0" fmla="*/ 0 h 4858926"/>
                  <a:gd name="connsiteX1" fmla="*/ 0 w 890900"/>
                  <a:gd name="connsiteY1" fmla="*/ 4858926 h 4858926"/>
                  <a:gd name="connsiteX2" fmla="*/ 686685 w 890900"/>
                  <a:gd name="connsiteY2" fmla="*/ 3807768 h 4858926"/>
                  <a:gd name="connsiteX3" fmla="*/ 890900 w 890900"/>
                  <a:gd name="connsiteY3" fmla="*/ 3017532 h 4858926"/>
                  <a:gd name="connsiteX4" fmla="*/ 662528 w 890900"/>
                  <a:gd name="connsiteY4" fmla="*/ 0 h 4858926"/>
                  <a:gd name="connsiteX0" fmla="*/ 662528 w 710710"/>
                  <a:gd name="connsiteY0" fmla="*/ 0 h 4858926"/>
                  <a:gd name="connsiteX1" fmla="*/ 0 w 710710"/>
                  <a:gd name="connsiteY1" fmla="*/ 4858926 h 4858926"/>
                  <a:gd name="connsiteX2" fmla="*/ 686685 w 710710"/>
                  <a:gd name="connsiteY2" fmla="*/ 3807768 h 4858926"/>
                  <a:gd name="connsiteX3" fmla="*/ 710710 w 710710"/>
                  <a:gd name="connsiteY3" fmla="*/ 2932135 h 4858926"/>
                  <a:gd name="connsiteX4" fmla="*/ 662528 w 710710"/>
                  <a:gd name="connsiteY4" fmla="*/ 0 h 4858926"/>
                  <a:gd name="connsiteX0" fmla="*/ 662528 w 896906"/>
                  <a:gd name="connsiteY0" fmla="*/ 0 h 4858926"/>
                  <a:gd name="connsiteX1" fmla="*/ 0 w 896906"/>
                  <a:gd name="connsiteY1" fmla="*/ 4858926 h 4858926"/>
                  <a:gd name="connsiteX2" fmla="*/ 686685 w 896906"/>
                  <a:gd name="connsiteY2" fmla="*/ 3807768 h 4858926"/>
                  <a:gd name="connsiteX3" fmla="*/ 896906 w 896906"/>
                  <a:gd name="connsiteY3" fmla="*/ 2956534 h 4858926"/>
                  <a:gd name="connsiteX4" fmla="*/ 662528 w 896906"/>
                  <a:gd name="connsiteY4" fmla="*/ 0 h 4858926"/>
                  <a:gd name="connsiteX0" fmla="*/ 662528 w 896906"/>
                  <a:gd name="connsiteY0" fmla="*/ 0 h 4858926"/>
                  <a:gd name="connsiteX1" fmla="*/ 338318 w 896906"/>
                  <a:gd name="connsiteY1" fmla="*/ 2343831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176147 w 896906"/>
                  <a:gd name="connsiteY2" fmla="*/ 2868408 h 4858926"/>
                  <a:gd name="connsiteX3" fmla="*/ 0 w 896906"/>
                  <a:gd name="connsiteY3" fmla="*/ 4858926 h 4858926"/>
                  <a:gd name="connsiteX4" fmla="*/ 686685 w 896906"/>
                  <a:gd name="connsiteY4" fmla="*/ 3807768 h 4858926"/>
                  <a:gd name="connsiteX5" fmla="*/ 896906 w 896906"/>
                  <a:gd name="connsiteY5" fmla="*/ 2956534 h 4858926"/>
                  <a:gd name="connsiteX6" fmla="*/ 662528 w 896906"/>
                  <a:gd name="connsiteY6" fmla="*/ 0 h 4858926"/>
                  <a:gd name="connsiteX0" fmla="*/ 684589 w 918967"/>
                  <a:gd name="connsiteY0" fmla="*/ 0 h 4858926"/>
                  <a:gd name="connsiteX1" fmla="*/ 246258 w 918967"/>
                  <a:gd name="connsiteY1" fmla="*/ 2429227 h 4858926"/>
                  <a:gd name="connsiteX2" fmla="*/ 0 w 918967"/>
                  <a:gd name="connsiteY2" fmla="*/ 2173039 h 4858926"/>
                  <a:gd name="connsiteX3" fmla="*/ 22061 w 918967"/>
                  <a:gd name="connsiteY3" fmla="*/ 4858926 h 4858926"/>
                  <a:gd name="connsiteX4" fmla="*/ 708746 w 918967"/>
                  <a:gd name="connsiteY4" fmla="*/ 3807768 h 4858926"/>
                  <a:gd name="connsiteX5" fmla="*/ 918967 w 918967"/>
                  <a:gd name="connsiteY5" fmla="*/ 2956534 h 4858926"/>
                  <a:gd name="connsiteX6" fmla="*/ 684589 w 918967"/>
                  <a:gd name="connsiteY6" fmla="*/ 0 h 4858926"/>
                  <a:gd name="connsiteX0" fmla="*/ 7075464 w 7075464"/>
                  <a:gd name="connsiteY0" fmla="*/ 2388213 h 2685887"/>
                  <a:gd name="connsiteX1" fmla="*/ 246258 w 7075464"/>
                  <a:gd name="connsiteY1" fmla="*/ 256188 h 2685887"/>
                  <a:gd name="connsiteX2" fmla="*/ 0 w 7075464"/>
                  <a:gd name="connsiteY2" fmla="*/ 0 h 2685887"/>
                  <a:gd name="connsiteX3" fmla="*/ 22061 w 7075464"/>
                  <a:gd name="connsiteY3" fmla="*/ 2685887 h 2685887"/>
                  <a:gd name="connsiteX4" fmla="*/ 708746 w 7075464"/>
                  <a:gd name="connsiteY4" fmla="*/ 1634729 h 2685887"/>
                  <a:gd name="connsiteX5" fmla="*/ 918967 w 7075464"/>
                  <a:gd name="connsiteY5" fmla="*/ 783495 h 2685887"/>
                  <a:gd name="connsiteX6" fmla="*/ 7075464 w 7075464"/>
                  <a:gd name="connsiteY6" fmla="*/ 2388213 h 2685887"/>
                  <a:gd name="connsiteX0" fmla="*/ 7075464 w 7079540"/>
                  <a:gd name="connsiteY0" fmla="*/ 2388213 h 2685887"/>
                  <a:gd name="connsiteX1" fmla="*/ 246258 w 7079540"/>
                  <a:gd name="connsiteY1" fmla="*/ 256188 h 2685887"/>
                  <a:gd name="connsiteX2" fmla="*/ 0 w 7079540"/>
                  <a:gd name="connsiteY2" fmla="*/ 0 h 2685887"/>
                  <a:gd name="connsiteX3" fmla="*/ 22061 w 7079540"/>
                  <a:gd name="connsiteY3" fmla="*/ 2685887 h 2685887"/>
                  <a:gd name="connsiteX4" fmla="*/ 708746 w 7079540"/>
                  <a:gd name="connsiteY4" fmla="*/ 1634729 h 2685887"/>
                  <a:gd name="connsiteX5" fmla="*/ 7079540 w 7079540"/>
                  <a:gd name="connsiteY5" fmla="*/ 2625540 h 2685887"/>
                  <a:gd name="connsiteX6" fmla="*/ 7075464 w 7079540"/>
                  <a:gd name="connsiteY6" fmla="*/ 2388213 h 2685887"/>
                  <a:gd name="connsiteX0" fmla="*/ 7075464 w 7079540"/>
                  <a:gd name="connsiteY0" fmla="*/ 2388213 h 3666825"/>
                  <a:gd name="connsiteX1" fmla="*/ 246258 w 7079540"/>
                  <a:gd name="connsiteY1" fmla="*/ 256188 h 3666825"/>
                  <a:gd name="connsiteX2" fmla="*/ 0 w 7079540"/>
                  <a:gd name="connsiteY2" fmla="*/ 0 h 3666825"/>
                  <a:gd name="connsiteX3" fmla="*/ 22061 w 7079540"/>
                  <a:gd name="connsiteY3" fmla="*/ 2685887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388213 h 3666825"/>
                  <a:gd name="connsiteX1" fmla="*/ 246258 w 7079540"/>
                  <a:gd name="connsiteY1" fmla="*/ 256188 h 3666825"/>
                  <a:gd name="connsiteX2" fmla="*/ 0 w 7079540"/>
                  <a:gd name="connsiteY2" fmla="*/ 0 h 3666825"/>
                  <a:gd name="connsiteX3" fmla="*/ 5038322 w 7079540"/>
                  <a:gd name="connsiteY3" fmla="*/ 3226804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848375 h 4126987"/>
                  <a:gd name="connsiteX1" fmla="*/ 433379 w 7079540"/>
                  <a:gd name="connsiteY1" fmla="*/ 0 h 4126987"/>
                  <a:gd name="connsiteX2" fmla="*/ 0 w 7079540"/>
                  <a:gd name="connsiteY2" fmla="*/ 460162 h 4126987"/>
                  <a:gd name="connsiteX3" fmla="*/ 5038322 w 7079540"/>
                  <a:gd name="connsiteY3" fmla="*/ 3686966 h 4126987"/>
                  <a:gd name="connsiteX4" fmla="*/ 5084480 w 7079540"/>
                  <a:gd name="connsiteY4" fmla="*/ 4126987 h 4126987"/>
                  <a:gd name="connsiteX5" fmla="*/ 7079540 w 7079540"/>
                  <a:gd name="connsiteY5" fmla="*/ 3085702 h 4126987"/>
                  <a:gd name="connsiteX6" fmla="*/ 7075464 w 7079540"/>
                  <a:gd name="connsiteY6" fmla="*/ 2848375 h 4126987"/>
                  <a:gd name="connsiteX0" fmla="*/ 6642085 w 6646161"/>
                  <a:gd name="connsiteY0" fmla="*/ 2848375 h 4126987"/>
                  <a:gd name="connsiteX1" fmla="*/ 0 w 6646161"/>
                  <a:gd name="connsiteY1" fmla="*/ 0 h 4126987"/>
                  <a:gd name="connsiteX2" fmla="*/ 4028718 w 6646161"/>
                  <a:gd name="connsiteY2" fmla="*/ 2886983 h 4126987"/>
                  <a:gd name="connsiteX3" fmla="*/ 4604943 w 6646161"/>
                  <a:gd name="connsiteY3" fmla="*/ 3686966 h 4126987"/>
                  <a:gd name="connsiteX4" fmla="*/ 4651101 w 6646161"/>
                  <a:gd name="connsiteY4" fmla="*/ 4126987 h 4126987"/>
                  <a:gd name="connsiteX5" fmla="*/ 6646161 w 6646161"/>
                  <a:gd name="connsiteY5" fmla="*/ 3085702 h 4126987"/>
                  <a:gd name="connsiteX6" fmla="*/ 6642085 w 6646161"/>
                  <a:gd name="connsiteY6" fmla="*/ 2848375 h 4126987"/>
                  <a:gd name="connsiteX0" fmla="*/ 6642085 w 6646161"/>
                  <a:gd name="connsiteY0" fmla="*/ 2848375 h 4126987"/>
                  <a:gd name="connsiteX1" fmla="*/ 0 w 6646161"/>
                  <a:gd name="connsiteY1" fmla="*/ 0 h 4126987"/>
                  <a:gd name="connsiteX2" fmla="*/ 4604943 w 6646161"/>
                  <a:gd name="connsiteY2" fmla="*/ 3686966 h 4126987"/>
                  <a:gd name="connsiteX3" fmla="*/ 4651101 w 6646161"/>
                  <a:gd name="connsiteY3" fmla="*/ 4126987 h 4126987"/>
                  <a:gd name="connsiteX4" fmla="*/ 6646161 w 6646161"/>
                  <a:gd name="connsiteY4" fmla="*/ 3085702 h 4126987"/>
                  <a:gd name="connsiteX5" fmla="*/ 6642085 w 6646161"/>
                  <a:gd name="connsiteY5" fmla="*/ 2848375 h 4126987"/>
                  <a:gd name="connsiteX0" fmla="*/ 2037142 w 2041218"/>
                  <a:gd name="connsiteY0" fmla="*/ 0 h 1278612"/>
                  <a:gd name="connsiteX1" fmla="*/ 1202982 w 2041218"/>
                  <a:gd name="connsiteY1" fmla="*/ 338653 h 1278612"/>
                  <a:gd name="connsiteX2" fmla="*/ 0 w 2041218"/>
                  <a:gd name="connsiteY2" fmla="*/ 838591 h 1278612"/>
                  <a:gd name="connsiteX3" fmla="*/ 46158 w 2041218"/>
                  <a:gd name="connsiteY3" fmla="*/ 1278612 h 1278612"/>
                  <a:gd name="connsiteX4" fmla="*/ 2041218 w 2041218"/>
                  <a:gd name="connsiteY4" fmla="*/ 237327 h 1278612"/>
                  <a:gd name="connsiteX5" fmla="*/ 2037142 w 2041218"/>
                  <a:gd name="connsiteY5" fmla="*/ 0 h 1278612"/>
                  <a:gd name="connsiteX0" fmla="*/ 2065930 w 2065978"/>
                  <a:gd name="connsiteY0" fmla="*/ 0 h 1307850"/>
                  <a:gd name="connsiteX1" fmla="*/ 1202982 w 2065978"/>
                  <a:gd name="connsiteY1" fmla="*/ 367891 h 1307850"/>
                  <a:gd name="connsiteX2" fmla="*/ 0 w 2065978"/>
                  <a:gd name="connsiteY2" fmla="*/ 867829 h 1307850"/>
                  <a:gd name="connsiteX3" fmla="*/ 46158 w 2065978"/>
                  <a:gd name="connsiteY3" fmla="*/ 1307850 h 1307850"/>
                  <a:gd name="connsiteX4" fmla="*/ 2041218 w 2065978"/>
                  <a:gd name="connsiteY4" fmla="*/ 266565 h 1307850"/>
                  <a:gd name="connsiteX5" fmla="*/ 2065930 w 2065978"/>
                  <a:gd name="connsiteY5" fmla="*/ 0 h 1307850"/>
                  <a:gd name="connsiteX0" fmla="*/ 3149690 w 3149738"/>
                  <a:gd name="connsiteY0" fmla="*/ 0 h 2068058"/>
                  <a:gd name="connsiteX1" fmla="*/ 2286742 w 3149738"/>
                  <a:gd name="connsiteY1" fmla="*/ 367891 h 2068058"/>
                  <a:gd name="connsiteX2" fmla="*/ 1083760 w 3149738"/>
                  <a:gd name="connsiteY2" fmla="*/ 867829 h 2068058"/>
                  <a:gd name="connsiteX3" fmla="*/ 0 w 3149738"/>
                  <a:gd name="connsiteY3" fmla="*/ 2068058 h 2068058"/>
                  <a:gd name="connsiteX4" fmla="*/ 3124978 w 3149738"/>
                  <a:gd name="connsiteY4" fmla="*/ 266565 h 2068058"/>
                  <a:gd name="connsiteX5" fmla="*/ 3149690 w 3149738"/>
                  <a:gd name="connsiteY5" fmla="*/ 0 h 2068058"/>
                  <a:gd name="connsiteX0" fmla="*/ 3195849 w 3195897"/>
                  <a:gd name="connsiteY0" fmla="*/ 0 h 2068058"/>
                  <a:gd name="connsiteX1" fmla="*/ 2332901 w 3195897"/>
                  <a:gd name="connsiteY1" fmla="*/ 367891 h 2068058"/>
                  <a:gd name="connsiteX2" fmla="*/ 0 w 3195897"/>
                  <a:gd name="connsiteY2" fmla="*/ 1350270 h 2068058"/>
                  <a:gd name="connsiteX3" fmla="*/ 46159 w 3195897"/>
                  <a:gd name="connsiteY3" fmla="*/ 2068058 h 2068058"/>
                  <a:gd name="connsiteX4" fmla="*/ 3171137 w 3195897"/>
                  <a:gd name="connsiteY4" fmla="*/ 266565 h 2068058"/>
                  <a:gd name="connsiteX5" fmla="*/ 3195849 w 3195897"/>
                  <a:gd name="connsiteY5" fmla="*/ 0 h 206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95897" h="2068058">
                    <a:moveTo>
                      <a:pt x="3195849" y="0"/>
                    </a:moveTo>
                    <a:lnTo>
                      <a:pt x="2332901" y="367891"/>
                    </a:lnTo>
                    <a:lnTo>
                      <a:pt x="0" y="1350270"/>
                    </a:lnTo>
                    <a:lnTo>
                      <a:pt x="46159" y="2068058"/>
                    </a:lnTo>
                    <a:lnTo>
                      <a:pt x="3171137" y="266565"/>
                    </a:lnTo>
                    <a:cubicBezTo>
                      <a:pt x="3169778" y="187456"/>
                      <a:pt x="3197208" y="79109"/>
                      <a:pt x="3195849" y="0"/>
                    </a:cubicBezTo>
                    <a:close/>
                  </a:path>
                </a:pathLst>
              </a:custGeom>
              <a:gradFill flip="none" rotWithShape="1">
                <a:gsLst>
                  <a:gs pos="34000">
                    <a:schemeClr val="accent1">
                      <a:lumMod val="75000"/>
                      <a:alpha val="33000"/>
                    </a:schemeClr>
                  </a:gs>
                  <a:gs pos="91000">
                    <a:srgbClr val="00AEE6">
                      <a:alpha val="0"/>
                    </a:srgbClr>
                  </a:gs>
                </a:gsLst>
                <a:lin ang="0" scaled="1"/>
                <a:tileRect/>
              </a:gradFill>
              <a:ln w="9525"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cxnSp>
            <p:nvCxnSpPr>
              <p:cNvPr id="36" name="Straight Connector 35"/>
              <p:cNvCxnSpPr>
                <a:stCxn id="34" idx="2"/>
              </p:cNvCxnSpPr>
              <p:nvPr/>
            </p:nvCxnSpPr>
            <p:spPr bwMode="auto">
              <a:xfrm flipV="1">
                <a:off x="-494814" y="4434233"/>
                <a:ext cx="5563753" cy="1157256"/>
              </a:xfrm>
              <a:prstGeom prst="line">
                <a:avLst/>
              </a:prstGeom>
              <a:noFill/>
              <a:ln w="9525" cap="flat" cmpd="sng" algn="ctr">
                <a:gradFill flip="none" rotWithShape="1">
                  <a:gsLst>
                    <a:gs pos="67000">
                      <a:schemeClr val="tx1">
                        <a:alpha val="60000"/>
                      </a:schemeClr>
                    </a:gs>
                    <a:gs pos="0">
                      <a:schemeClr val="tx1">
                        <a:alpha val="0"/>
                      </a:schemeClr>
                    </a:gs>
                  </a:gsLst>
                  <a:lin ang="10800000" scaled="0"/>
                  <a:tileRect/>
                </a:gradFill>
                <a:prstDash val="solid"/>
                <a:round/>
                <a:headEnd type="none" w="med" len="med"/>
                <a:tailEnd type="none" w="med" len="med"/>
              </a:ln>
              <a:effectLst/>
            </p:spPr>
          </p:cxnSp>
        </p:grpSp>
        <p:sp>
          <p:nvSpPr>
            <p:cNvPr id="30" name="TextBox 45"/>
            <p:cNvSpPr txBox="1"/>
            <p:nvPr/>
          </p:nvSpPr>
          <p:spPr>
            <a:xfrm>
              <a:off x="3096025" y="3906965"/>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Administrators</a:t>
              </a:r>
            </a:p>
            <a:p>
              <a:pPr marL="0" marR="0" lvl="0" indent="0" algn="r" defTabSz="457200" rtl="0" eaLnBrk="1" fontAlgn="auto" latinLnBrk="0" hangingPunct="1">
                <a:lnSpc>
                  <a:spcPct val="100000"/>
                </a:lnSpc>
                <a:spcBef>
                  <a:spcPts val="0"/>
                </a:spcBef>
                <a:spcAft>
                  <a:spcPts val="0"/>
                </a:spcAft>
                <a:buClrTx/>
                <a:buSzTx/>
                <a:buFontTx/>
                <a:buNone/>
                <a:tabLst/>
                <a:defRPr/>
              </a:pPr>
              <a:r>
                <a:rPr lang="en-US" sz="2200" b="1" dirty="0">
                  <a:solidFill>
                    <a:schemeClr val="bg1"/>
                  </a:solidFill>
                </a:rPr>
                <a:t>DevOps</a:t>
              </a:r>
              <a:endParaRPr kumimoji="0" lang="en-US" sz="2200" b="1" i="0" u="none" strike="noStrike" kern="1200" cap="none" spc="0" normalizeH="0" baseline="0" noProof="0" dirty="0">
                <a:ln>
                  <a:noFill/>
                </a:ln>
                <a:solidFill>
                  <a:schemeClr val="bg1"/>
                </a:solidFill>
                <a:effectLst/>
                <a:uLnTx/>
                <a:uFillTx/>
                <a:latin typeface="+mn-lt"/>
                <a:ea typeface="+mn-ea"/>
                <a:cs typeface="+mn-cs"/>
              </a:endParaRPr>
            </a:p>
          </p:txBody>
        </p:sp>
        <p:sp>
          <p:nvSpPr>
            <p:cNvPr id="31" name="TextBox 66"/>
            <p:cNvSpPr txBox="1"/>
            <p:nvPr/>
          </p:nvSpPr>
          <p:spPr>
            <a:xfrm>
              <a:off x="150336" y="3564846"/>
              <a:ext cx="825347" cy="290686"/>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002060"/>
                  </a:solidFill>
                  <a:effectLst/>
                  <a:uLnTx/>
                  <a:uFillTx/>
                  <a:latin typeface="+mn-lt"/>
                  <a:ea typeface="+mn-ea"/>
                  <a:cs typeface="+mn-cs"/>
                </a:rPr>
                <a:t>Users, Roles &amp; Group management</a:t>
              </a:r>
            </a:p>
          </p:txBody>
        </p:sp>
        <p:sp>
          <p:nvSpPr>
            <p:cNvPr id="32" name="TextBox 67"/>
            <p:cNvSpPr txBox="1"/>
            <p:nvPr/>
          </p:nvSpPr>
          <p:spPr>
            <a:xfrm>
              <a:off x="-144174" y="3223675"/>
              <a:ext cx="1740256"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1" i="0" u="none" strike="noStrike" kern="1200" cap="none" spc="0" normalizeH="0" baseline="0" noProof="0" dirty="0">
                  <a:ln>
                    <a:noFill/>
                  </a:ln>
                  <a:solidFill>
                    <a:schemeClr val="accent4">
                      <a:lumMod val="20000"/>
                      <a:lumOff val="80000"/>
                      <a:alpha val="90000"/>
                    </a:schemeClr>
                  </a:solidFill>
                  <a:effectLst/>
                  <a:uLnTx/>
                  <a:uFillTx/>
                  <a:latin typeface="+mn-lt"/>
                  <a:ea typeface="ＭＳ Ｐゴシック"/>
                  <a:cs typeface="ＭＳ Ｐゴシック"/>
                </a:rPr>
                <a:t>Enterprise Integration</a:t>
              </a:r>
            </a:p>
          </p:txBody>
        </p:sp>
        <p:pic>
          <p:nvPicPr>
            <p:cNvPr id="33" name="Picture 32"/>
            <p:cNvPicPr>
              <a:picLocks noChangeAspect="1"/>
            </p:cNvPicPr>
            <p:nvPr/>
          </p:nvPicPr>
          <p:blipFill>
            <a:blip r:embed="rId5"/>
            <a:stretch>
              <a:fillRect/>
            </a:stretch>
          </p:blipFill>
          <p:spPr>
            <a:xfrm>
              <a:off x="16250" y="3924329"/>
              <a:ext cx="2342411" cy="719565"/>
            </a:xfrm>
            <a:prstGeom prst="rect">
              <a:avLst/>
            </a:prstGeom>
          </p:spPr>
        </p:pic>
      </p:grpSp>
      <p:sp>
        <p:nvSpPr>
          <p:cNvPr id="37" name="Title 3"/>
          <p:cNvSpPr>
            <a:spLocks noGrp="1"/>
          </p:cNvSpPr>
          <p:nvPr>
            <p:ph type="title"/>
          </p:nvPr>
        </p:nvSpPr>
        <p:spPr>
          <a:xfrm>
            <a:off x="682625" y="682625"/>
            <a:ext cx="10826496" cy="369332"/>
          </a:xfrm>
        </p:spPr>
        <p:txBody>
          <a:bodyPr/>
          <a:lstStyle/>
          <a:p>
            <a:r>
              <a:rPr lang="en-US" dirty="0"/>
              <a:t>ArcGIS </a:t>
            </a:r>
            <a:r>
              <a:rPr lang="en-US"/>
              <a:t>API for Python</a:t>
            </a:r>
            <a:endParaRPr lang="de-CH" dirty="0"/>
          </a:p>
        </p:txBody>
      </p:sp>
      <p:sp>
        <p:nvSpPr>
          <p:cNvPr id="38" name="Text Placeholder 4"/>
          <p:cNvSpPr>
            <a:spLocks noGrp="1"/>
          </p:cNvSpPr>
          <p:nvPr>
            <p:ph type="body" sz="quarter" idx="4294967295"/>
          </p:nvPr>
        </p:nvSpPr>
        <p:spPr>
          <a:xfrm>
            <a:off x="682625" y="1189695"/>
            <a:ext cx="10826496" cy="276999"/>
          </a:xfrm>
          <a:prstGeom prst="rect">
            <a:avLst/>
          </a:prstGeom>
        </p:spPr>
        <p:txBody>
          <a:bodyPr/>
          <a:lstStyle/>
          <a:p>
            <a:r>
              <a:rPr lang="en-US" dirty="0"/>
              <a:t>Who is it for?</a:t>
            </a:r>
            <a:endParaRPr lang="de-CH" dirty="0"/>
          </a:p>
        </p:txBody>
      </p:sp>
      <p:sp>
        <p:nvSpPr>
          <p:cNvPr id="39" name="TextBox 44"/>
          <p:cNvSpPr txBox="1"/>
          <p:nvPr/>
        </p:nvSpPr>
        <p:spPr>
          <a:xfrm>
            <a:off x="4801117" y="4640890"/>
            <a:ext cx="2786938" cy="584775"/>
          </a:xfrm>
          <a:prstGeom prst="rect">
            <a:avLst/>
          </a:prstGeom>
          <a:noFill/>
          <a:ln>
            <a:noFill/>
          </a:ln>
          <a:effectLst/>
        </p:spPr>
        <p:txBody>
          <a:bodyPr wrap="square" lIns="91440" tIns="45720" rIns="91440" bIns="45720"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chemeClr val="accent1"/>
                </a:solidFill>
                <a:effectLst/>
                <a:uLnTx/>
                <a:uFillTx/>
                <a:latin typeface="+mn-lt"/>
                <a:ea typeface="+mn-ea"/>
                <a:cs typeface="Arial"/>
              </a:rPr>
              <a:t>Your Web</a:t>
            </a:r>
            <a:r>
              <a:rPr kumimoji="0" lang="en-US" sz="3200" b="1" i="0" u="none" strike="noStrike" kern="1200" cap="none" spc="0" normalizeH="0" baseline="0" noProof="0" dirty="0">
                <a:ln>
                  <a:noFill/>
                </a:ln>
                <a:solidFill>
                  <a:schemeClr val="accent1"/>
                </a:solidFill>
                <a:effectLst/>
                <a:uLnTx/>
                <a:uFillTx/>
                <a:latin typeface="+mn-lt"/>
                <a:ea typeface="+mn-ea"/>
                <a:cs typeface="+mn-cs"/>
              </a:rPr>
              <a:t> </a:t>
            </a:r>
            <a:r>
              <a:rPr kumimoji="0" lang="en-US" sz="2400" b="1" i="0" u="none" strike="noStrike" kern="1200" cap="none" spc="0" normalizeH="0" baseline="0" noProof="0" dirty="0">
                <a:ln>
                  <a:noFill/>
                </a:ln>
                <a:solidFill>
                  <a:schemeClr val="accent1"/>
                </a:solidFill>
                <a:effectLst/>
                <a:uLnTx/>
                <a:uFillTx/>
                <a:latin typeface="+mn-lt"/>
                <a:ea typeface="+mn-ea"/>
                <a:cs typeface="Arial"/>
              </a:rPr>
              <a:t>GIS</a:t>
            </a:r>
          </a:p>
        </p:txBody>
      </p:sp>
      <p:grpSp>
        <p:nvGrpSpPr>
          <p:cNvPr id="40" name="Group 39"/>
          <p:cNvGrpSpPr/>
          <p:nvPr/>
        </p:nvGrpSpPr>
        <p:grpSpPr>
          <a:xfrm>
            <a:off x="4976197" y="2898299"/>
            <a:ext cx="2611858" cy="1932286"/>
            <a:chOff x="-2796018" y="3079362"/>
            <a:chExt cx="2611858" cy="1932286"/>
          </a:xfrm>
        </p:grpSpPr>
        <p:sp>
          <p:nvSpPr>
            <p:cNvPr id="41" name="Freeform 8"/>
            <p:cNvSpPr>
              <a:spLocks/>
            </p:cNvSpPr>
            <p:nvPr/>
          </p:nvSpPr>
          <p:spPr bwMode="auto">
            <a:xfrm>
              <a:off x="-2796018" y="3079362"/>
              <a:ext cx="2611858" cy="1660774"/>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30000">
                  <a:srgbClr val="FFFFFF">
                    <a:alpha val="55000"/>
                  </a:srgbClr>
                </a:gs>
                <a:gs pos="100000">
                  <a:srgbClr val="389EE7">
                    <a:alpha val="80000"/>
                  </a:srgbClr>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ea typeface="ＭＳ Ｐゴシック"/>
                <a:cs typeface="ＭＳ Ｐゴシック"/>
              </a:endParaRPr>
            </a:p>
          </p:txBody>
        </p:sp>
        <p:grpSp>
          <p:nvGrpSpPr>
            <p:cNvPr id="42" name="Group 41"/>
            <p:cNvGrpSpPr/>
            <p:nvPr/>
          </p:nvGrpSpPr>
          <p:grpSpPr>
            <a:xfrm>
              <a:off x="-1827941" y="3722545"/>
              <a:ext cx="1181507" cy="1289103"/>
              <a:chOff x="749839" y="3008091"/>
              <a:chExt cx="1033728" cy="1127867"/>
            </a:xfrm>
          </p:grpSpPr>
          <p:sp>
            <p:nvSpPr>
              <p:cNvPr id="43" name="Freeform 10"/>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4" name="Freeform 11"/>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5" name="Freeform 12"/>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6" name="Freeform 13"/>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7" name="Freeform 14"/>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8" name="Freeform 15"/>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49" name="Freeform 16"/>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0" name="Freeform 17"/>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1" name="Freeform 18"/>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2" name="Freeform 19"/>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3" name="Freeform 20"/>
              <p:cNvSpPr>
                <a:spLocks/>
              </p:cNvSpPr>
              <p:nvPr/>
            </p:nvSpPr>
            <p:spPr bwMode="auto">
              <a:xfrm>
                <a:off x="822254" y="3053350"/>
                <a:ext cx="888897" cy="534063"/>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4" name="Freeform 21"/>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5" name="Freeform 22"/>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6" name="Freeform 23"/>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7" name="Freeform 24"/>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sp>
            <p:nvSpPr>
              <p:cNvPr id="58" name="Freeform 25"/>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ＭＳ Ｐゴシック"/>
                  <a:cs typeface="ＭＳ Ｐゴシック"/>
                </a:endParaRPr>
              </a:p>
            </p:txBody>
          </p:sp>
        </p:grpSp>
      </p:grpSp>
      <p:grpSp>
        <p:nvGrpSpPr>
          <p:cNvPr id="59" name="Group 58"/>
          <p:cNvGrpSpPr/>
          <p:nvPr/>
        </p:nvGrpSpPr>
        <p:grpSpPr>
          <a:xfrm>
            <a:off x="5482582" y="3557279"/>
            <a:ext cx="7553483" cy="4457301"/>
            <a:chOff x="5008376" y="3557279"/>
            <a:chExt cx="7553483" cy="4457301"/>
          </a:xfrm>
        </p:grpSpPr>
        <p:grpSp>
          <p:nvGrpSpPr>
            <p:cNvPr id="60" name="Group 59"/>
            <p:cNvGrpSpPr/>
            <p:nvPr/>
          </p:nvGrpSpPr>
          <p:grpSpPr>
            <a:xfrm>
              <a:off x="5008376" y="3557279"/>
              <a:ext cx="7553483" cy="4457301"/>
              <a:chOff x="5008376" y="3557279"/>
              <a:chExt cx="7553483" cy="4457301"/>
            </a:xfrm>
          </p:grpSpPr>
          <p:sp>
            <p:nvSpPr>
              <p:cNvPr id="64" name="Isosceles Triangle 120"/>
              <p:cNvSpPr/>
              <p:nvPr/>
            </p:nvSpPr>
            <p:spPr bwMode="auto">
              <a:xfrm rot="624310" flipH="1" flipV="1">
                <a:off x="5008376" y="3557279"/>
                <a:ext cx="7553483" cy="3192061"/>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59634 w 1020164"/>
                  <a:gd name="connsiteY0" fmla="*/ 0 h 1361009"/>
                  <a:gd name="connsiteX1" fmla="*/ 0 w 1020164"/>
                  <a:gd name="connsiteY1" fmla="*/ 340846 h 1361009"/>
                  <a:gd name="connsiteX2" fmla="*/ 1020164 w 1020164"/>
                  <a:gd name="connsiteY2" fmla="*/ 1361009 h 1361009"/>
                  <a:gd name="connsiteX3" fmla="*/ 859634 w 1020164"/>
                  <a:gd name="connsiteY3" fmla="*/ 0 h 1361009"/>
                  <a:gd name="connsiteX0" fmla="*/ 983592 w 1020164"/>
                  <a:gd name="connsiteY0" fmla="*/ 0 h 1442757"/>
                  <a:gd name="connsiteX1" fmla="*/ 0 w 1020164"/>
                  <a:gd name="connsiteY1" fmla="*/ 422594 h 1442757"/>
                  <a:gd name="connsiteX2" fmla="*/ 1020164 w 1020164"/>
                  <a:gd name="connsiteY2" fmla="*/ 1442757 h 1442757"/>
                  <a:gd name="connsiteX3" fmla="*/ 983592 w 1020164"/>
                  <a:gd name="connsiteY3" fmla="*/ 0 h 1442757"/>
                  <a:gd name="connsiteX0" fmla="*/ 983592 w 983592"/>
                  <a:gd name="connsiteY0" fmla="*/ 1015226 h 1437820"/>
                  <a:gd name="connsiteX1" fmla="*/ 0 w 983592"/>
                  <a:gd name="connsiteY1" fmla="*/ 1437820 h 1437820"/>
                  <a:gd name="connsiteX2" fmla="*/ 457487 w 983592"/>
                  <a:gd name="connsiteY2" fmla="*/ 0 h 1437820"/>
                  <a:gd name="connsiteX3" fmla="*/ 983592 w 983592"/>
                  <a:gd name="connsiteY3" fmla="*/ 1015226 h 1437820"/>
                  <a:gd name="connsiteX0" fmla="*/ 983592 w 983592"/>
                  <a:gd name="connsiteY0" fmla="*/ 0 h 1154394"/>
                  <a:gd name="connsiteX1" fmla="*/ 0 w 983592"/>
                  <a:gd name="connsiteY1" fmla="*/ 422594 h 1154394"/>
                  <a:gd name="connsiteX2" fmla="*/ 677455 w 983592"/>
                  <a:gd name="connsiteY2" fmla="*/ 1154394 h 1154394"/>
                  <a:gd name="connsiteX3" fmla="*/ 983592 w 983592"/>
                  <a:gd name="connsiteY3" fmla="*/ 0 h 1154394"/>
                  <a:gd name="connsiteX0" fmla="*/ 1155979 w 1155979"/>
                  <a:gd name="connsiteY0" fmla="*/ 465779 h 1620173"/>
                  <a:gd name="connsiteX1" fmla="*/ 0 w 1155979"/>
                  <a:gd name="connsiteY1" fmla="*/ 0 h 1620173"/>
                  <a:gd name="connsiteX2" fmla="*/ 849842 w 1155979"/>
                  <a:gd name="connsiteY2" fmla="*/ 1620173 h 1620173"/>
                  <a:gd name="connsiteX3" fmla="*/ 1155979 w 1155979"/>
                  <a:gd name="connsiteY3" fmla="*/ 465779 h 1620173"/>
                  <a:gd name="connsiteX0" fmla="*/ 1067355 w 1067355"/>
                  <a:gd name="connsiteY0" fmla="*/ 0 h 1918462"/>
                  <a:gd name="connsiteX1" fmla="*/ 0 w 1067355"/>
                  <a:gd name="connsiteY1" fmla="*/ 298289 h 1918462"/>
                  <a:gd name="connsiteX2" fmla="*/ 849842 w 1067355"/>
                  <a:gd name="connsiteY2" fmla="*/ 1918462 h 1918462"/>
                  <a:gd name="connsiteX3" fmla="*/ 1067355 w 1067355"/>
                  <a:gd name="connsiteY3" fmla="*/ 0 h 1918462"/>
                  <a:gd name="connsiteX0" fmla="*/ 1073546 w 1073546"/>
                  <a:gd name="connsiteY0" fmla="*/ 0 h 1825493"/>
                  <a:gd name="connsiteX1" fmla="*/ 0 w 1073546"/>
                  <a:gd name="connsiteY1" fmla="*/ 205320 h 1825493"/>
                  <a:gd name="connsiteX2" fmla="*/ 849842 w 1073546"/>
                  <a:gd name="connsiteY2" fmla="*/ 1825493 h 1825493"/>
                  <a:gd name="connsiteX3" fmla="*/ 1073546 w 1073546"/>
                  <a:gd name="connsiteY3" fmla="*/ 0 h 1825493"/>
                  <a:gd name="connsiteX0" fmla="*/ 1073546 w 1299126"/>
                  <a:gd name="connsiteY0" fmla="*/ 0 h 961441"/>
                  <a:gd name="connsiteX1" fmla="*/ 0 w 1299126"/>
                  <a:gd name="connsiteY1" fmla="*/ 205320 h 961441"/>
                  <a:gd name="connsiteX2" fmla="*/ 1299126 w 1299126"/>
                  <a:gd name="connsiteY2" fmla="*/ 961441 h 961441"/>
                  <a:gd name="connsiteX3" fmla="*/ 1073546 w 1299126"/>
                  <a:gd name="connsiteY3" fmla="*/ 0 h 961441"/>
                  <a:gd name="connsiteX0" fmla="*/ 1226074 w 1451654"/>
                  <a:gd name="connsiteY0" fmla="*/ 0 h 961441"/>
                  <a:gd name="connsiteX1" fmla="*/ 0 w 1451654"/>
                  <a:gd name="connsiteY1" fmla="*/ 424799 h 961441"/>
                  <a:gd name="connsiteX2" fmla="*/ 1451654 w 1451654"/>
                  <a:gd name="connsiteY2" fmla="*/ 961441 h 961441"/>
                  <a:gd name="connsiteX3" fmla="*/ 1226074 w 1451654"/>
                  <a:gd name="connsiteY3" fmla="*/ 0 h 961441"/>
                  <a:gd name="connsiteX0" fmla="*/ 1226074 w 1238247"/>
                  <a:gd name="connsiteY0" fmla="*/ 0 h 995424"/>
                  <a:gd name="connsiteX1" fmla="*/ 0 w 1238247"/>
                  <a:gd name="connsiteY1" fmla="*/ 424799 h 995424"/>
                  <a:gd name="connsiteX2" fmla="*/ 1238247 w 1238247"/>
                  <a:gd name="connsiteY2" fmla="*/ 995424 h 995424"/>
                  <a:gd name="connsiteX3" fmla="*/ 1226074 w 1238247"/>
                  <a:gd name="connsiteY3" fmla="*/ 0 h 995424"/>
                  <a:gd name="connsiteX0" fmla="*/ 1226074 w 1226074"/>
                  <a:gd name="connsiteY0" fmla="*/ 0 h 1236503"/>
                  <a:gd name="connsiteX1" fmla="*/ 0 w 1226074"/>
                  <a:gd name="connsiteY1" fmla="*/ 424799 h 1236503"/>
                  <a:gd name="connsiteX2" fmla="*/ 1211167 w 1226074"/>
                  <a:gd name="connsiteY2" fmla="*/ 1236503 h 1236503"/>
                  <a:gd name="connsiteX3" fmla="*/ 1226074 w 1226074"/>
                  <a:gd name="connsiteY3" fmla="*/ 0 h 1236503"/>
                  <a:gd name="connsiteX0" fmla="*/ 3158538 w 3158538"/>
                  <a:gd name="connsiteY0" fmla="*/ 0 h 1236503"/>
                  <a:gd name="connsiteX1" fmla="*/ 0 w 3158538"/>
                  <a:gd name="connsiteY1" fmla="*/ 793038 h 1236503"/>
                  <a:gd name="connsiteX2" fmla="*/ 3143631 w 3158538"/>
                  <a:gd name="connsiteY2" fmla="*/ 1236503 h 1236503"/>
                  <a:gd name="connsiteX3" fmla="*/ 3158538 w 3158538"/>
                  <a:gd name="connsiteY3" fmla="*/ 0 h 1236503"/>
                  <a:gd name="connsiteX0" fmla="*/ 3158538 w 3158538"/>
                  <a:gd name="connsiteY0" fmla="*/ 0 h 1916987"/>
                  <a:gd name="connsiteX1" fmla="*/ 0 w 3158538"/>
                  <a:gd name="connsiteY1" fmla="*/ 793038 h 1916987"/>
                  <a:gd name="connsiteX2" fmla="*/ 677822 w 3158538"/>
                  <a:gd name="connsiteY2" fmla="*/ 1916987 h 1916987"/>
                  <a:gd name="connsiteX3" fmla="*/ 3158538 w 3158538"/>
                  <a:gd name="connsiteY3" fmla="*/ 0 h 1916987"/>
                  <a:gd name="connsiteX0" fmla="*/ 3328965 w 3328965"/>
                  <a:gd name="connsiteY0" fmla="*/ 0 h 1452841"/>
                  <a:gd name="connsiteX1" fmla="*/ 0 w 3328965"/>
                  <a:gd name="connsiteY1" fmla="*/ 328892 h 1452841"/>
                  <a:gd name="connsiteX2" fmla="*/ 677822 w 3328965"/>
                  <a:gd name="connsiteY2" fmla="*/ 1452841 h 1452841"/>
                  <a:gd name="connsiteX3" fmla="*/ 3328965 w 3328965"/>
                  <a:gd name="connsiteY3" fmla="*/ 0 h 1452841"/>
                  <a:gd name="connsiteX0" fmla="*/ 3328965 w 3328965"/>
                  <a:gd name="connsiteY0" fmla="*/ 0 h 1452841"/>
                  <a:gd name="connsiteX1" fmla="*/ 2456237 w 3328965"/>
                  <a:gd name="connsiteY1" fmla="*/ 74648 h 1452841"/>
                  <a:gd name="connsiteX2" fmla="*/ 0 w 3328965"/>
                  <a:gd name="connsiteY2" fmla="*/ 328892 h 1452841"/>
                  <a:gd name="connsiteX3" fmla="*/ 677822 w 3328965"/>
                  <a:gd name="connsiteY3" fmla="*/ 1452841 h 1452841"/>
                  <a:gd name="connsiteX4" fmla="*/ 3328965 w 3328965"/>
                  <a:gd name="connsiteY4" fmla="*/ 0 h 1452841"/>
                  <a:gd name="connsiteX0" fmla="*/ 3328965 w 3328965"/>
                  <a:gd name="connsiteY0" fmla="*/ 0 h 1452841"/>
                  <a:gd name="connsiteX1" fmla="*/ 2456237 w 3328965"/>
                  <a:gd name="connsiteY1" fmla="*/ 74648 h 1452841"/>
                  <a:gd name="connsiteX2" fmla="*/ 0 w 3328965"/>
                  <a:gd name="connsiteY2" fmla="*/ 328892 h 1452841"/>
                  <a:gd name="connsiteX3" fmla="*/ 677822 w 3328965"/>
                  <a:gd name="connsiteY3" fmla="*/ 1452841 h 1452841"/>
                  <a:gd name="connsiteX4" fmla="*/ 3328965 w 3328965"/>
                  <a:gd name="connsiteY4" fmla="*/ 0 h 1452841"/>
                  <a:gd name="connsiteX0" fmla="*/ 3328965 w 3328965"/>
                  <a:gd name="connsiteY0" fmla="*/ 356443 h 1809284"/>
                  <a:gd name="connsiteX1" fmla="*/ 2980969 w 3328965"/>
                  <a:gd name="connsiteY1" fmla="*/ 0 h 1809284"/>
                  <a:gd name="connsiteX2" fmla="*/ 0 w 3328965"/>
                  <a:gd name="connsiteY2" fmla="*/ 685335 h 1809284"/>
                  <a:gd name="connsiteX3" fmla="*/ 677822 w 3328965"/>
                  <a:gd name="connsiteY3" fmla="*/ 1809284 h 1809284"/>
                  <a:gd name="connsiteX4" fmla="*/ 3328965 w 3328965"/>
                  <a:gd name="connsiteY4" fmla="*/ 356443 h 1809284"/>
                  <a:gd name="connsiteX0" fmla="*/ 3382540 w 3382540"/>
                  <a:gd name="connsiteY0" fmla="*/ 608600 h 1809284"/>
                  <a:gd name="connsiteX1" fmla="*/ 2980969 w 3382540"/>
                  <a:gd name="connsiteY1" fmla="*/ 0 h 1809284"/>
                  <a:gd name="connsiteX2" fmla="*/ 0 w 3382540"/>
                  <a:gd name="connsiteY2" fmla="*/ 685335 h 1809284"/>
                  <a:gd name="connsiteX3" fmla="*/ 677822 w 3382540"/>
                  <a:gd name="connsiteY3" fmla="*/ 1809284 h 1809284"/>
                  <a:gd name="connsiteX4" fmla="*/ 3382540 w 3382540"/>
                  <a:gd name="connsiteY4" fmla="*/ 608600 h 1809284"/>
                  <a:gd name="connsiteX0" fmla="*/ 2704718 w 2704718"/>
                  <a:gd name="connsiteY0" fmla="*/ 875968 h 2076652"/>
                  <a:gd name="connsiteX1" fmla="*/ 2303147 w 2704718"/>
                  <a:gd name="connsiteY1" fmla="*/ 267368 h 2076652"/>
                  <a:gd name="connsiteX2" fmla="*/ 135631 w 2704718"/>
                  <a:gd name="connsiteY2" fmla="*/ 0 h 2076652"/>
                  <a:gd name="connsiteX3" fmla="*/ 0 w 2704718"/>
                  <a:gd name="connsiteY3" fmla="*/ 2076652 h 2076652"/>
                  <a:gd name="connsiteX4" fmla="*/ 2704718 w 2704718"/>
                  <a:gd name="connsiteY4" fmla="*/ 875968 h 2076652"/>
                  <a:gd name="connsiteX0" fmla="*/ 2704718 w 2704718"/>
                  <a:gd name="connsiteY0" fmla="*/ 635020 h 1835704"/>
                  <a:gd name="connsiteX1" fmla="*/ 2303147 w 2704718"/>
                  <a:gd name="connsiteY1" fmla="*/ 26420 h 1835704"/>
                  <a:gd name="connsiteX2" fmla="*/ 135444 w 2704718"/>
                  <a:gd name="connsiteY2" fmla="*/ 0 h 1835704"/>
                  <a:gd name="connsiteX3" fmla="*/ 0 w 2704718"/>
                  <a:gd name="connsiteY3" fmla="*/ 1835704 h 1835704"/>
                  <a:gd name="connsiteX4" fmla="*/ 2704718 w 2704718"/>
                  <a:gd name="connsiteY4" fmla="*/ 635020 h 1835704"/>
                  <a:gd name="connsiteX0" fmla="*/ 2761855 w 2761855"/>
                  <a:gd name="connsiteY0" fmla="*/ 787677 h 1835704"/>
                  <a:gd name="connsiteX1" fmla="*/ 2303147 w 2761855"/>
                  <a:gd name="connsiteY1" fmla="*/ 26420 h 1835704"/>
                  <a:gd name="connsiteX2" fmla="*/ 135444 w 2761855"/>
                  <a:gd name="connsiteY2" fmla="*/ 0 h 1835704"/>
                  <a:gd name="connsiteX3" fmla="*/ 0 w 2761855"/>
                  <a:gd name="connsiteY3" fmla="*/ 1835704 h 1835704"/>
                  <a:gd name="connsiteX4" fmla="*/ 2761855 w 2761855"/>
                  <a:gd name="connsiteY4" fmla="*/ 787677 h 1835704"/>
                  <a:gd name="connsiteX0" fmla="*/ 2761855 w 2761855"/>
                  <a:gd name="connsiteY0" fmla="*/ 787677 h 1835704"/>
                  <a:gd name="connsiteX1" fmla="*/ 2049596 w 2761855"/>
                  <a:gd name="connsiteY1" fmla="*/ 178474 h 1835704"/>
                  <a:gd name="connsiteX2" fmla="*/ 135444 w 2761855"/>
                  <a:gd name="connsiteY2" fmla="*/ 0 h 1835704"/>
                  <a:gd name="connsiteX3" fmla="*/ 0 w 2761855"/>
                  <a:gd name="connsiteY3" fmla="*/ 1835704 h 1835704"/>
                  <a:gd name="connsiteX4" fmla="*/ 2761855 w 2761855"/>
                  <a:gd name="connsiteY4" fmla="*/ 787677 h 1835704"/>
                  <a:gd name="connsiteX0" fmla="*/ 2761855 w 2761855"/>
                  <a:gd name="connsiteY0" fmla="*/ 609203 h 1657230"/>
                  <a:gd name="connsiteX1" fmla="*/ 2049596 w 2761855"/>
                  <a:gd name="connsiteY1" fmla="*/ 0 h 1657230"/>
                  <a:gd name="connsiteX2" fmla="*/ 323504 w 2761855"/>
                  <a:gd name="connsiteY2" fmla="*/ 14319 h 1657230"/>
                  <a:gd name="connsiteX3" fmla="*/ 0 w 2761855"/>
                  <a:gd name="connsiteY3" fmla="*/ 1657230 h 1657230"/>
                  <a:gd name="connsiteX4" fmla="*/ 2761855 w 2761855"/>
                  <a:gd name="connsiteY4" fmla="*/ 609203 h 1657230"/>
                  <a:gd name="connsiteX0" fmla="*/ 2738697 w 2738697"/>
                  <a:gd name="connsiteY0" fmla="*/ 609203 h 1539680"/>
                  <a:gd name="connsiteX1" fmla="*/ 2026438 w 2738697"/>
                  <a:gd name="connsiteY1" fmla="*/ 0 h 1539680"/>
                  <a:gd name="connsiteX2" fmla="*/ 300346 w 2738697"/>
                  <a:gd name="connsiteY2" fmla="*/ 14319 h 1539680"/>
                  <a:gd name="connsiteX3" fmla="*/ 0 w 2738697"/>
                  <a:gd name="connsiteY3" fmla="*/ 1539680 h 1539680"/>
                  <a:gd name="connsiteX4" fmla="*/ 2738697 w 2738697"/>
                  <a:gd name="connsiteY4" fmla="*/ 609203 h 1539680"/>
                  <a:gd name="connsiteX0" fmla="*/ 2737454 w 2737454"/>
                  <a:gd name="connsiteY0" fmla="*/ 609203 h 1312715"/>
                  <a:gd name="connsiteX1" fmla="*/ 2025195 w 2737454"/>
                  <a:gd name="connsiteY1" fmla="*/ 0 h 1312715"/>
                  <a:gd name="connsiteX2" fmla="*/ 299103 w 2737454"/>
                  <a:gd name="connsiteY2" fmla="*/ 14319 h 1312715"/>
                  <a:gd name="connsiteX3" fmla="*/ 0 w 2737454"/>
                  <a:gd name="connsiteY3" fmla="*/ 1312715 h 1312715"/>
                  <a:gd name="connsiteX4" fmla="*/ 2737454 w 2737454"/>
                  <a:gd name="connsiteY4" fmla="*/ 609203 h 1312715"/>
                  <a:gd name="connsiteX0" fmla="*/ 2737454 w 2737454"/>
                  <a:gd name="connsiteY0" fmla="*/ 1401110 h 2104622"/>
                  <a:gd name="connsiteX1" fmla="*/ 507520 w 2737454"/>
                  <a:gd name="connsiteY1" fmla="*/ 0 h 2104622"/>
                  <a:gd name="connsiteX2" fmla="*/ 299103 w 2737454"/>
                  <a:gd name="connsiteY2" fmla="*/ 806226 h 2104622"/>
                  <a:gd name="connsiteX3" fmla="*/ 0 w 2737454"/>
                  <a:gd name="connsiteY3" fmla="*/ 2104622 h 2104622"/>
                  <a:gd name="connsiteX4" fmla="*/ 2737454 w 2737454"/>
                  <a:gd name="connsiteY4" fmla="*/ 1401110 h 2104622"/>
                  <a:gd name="connsiteX0" fmla="*/ 2737454 w 2737454"/>
                  <a:gd name="connsiteY0" fmla="*/ 594884 h 1298396"/>
                  <a:gd name="connsiteX1" fmla="*/ 299103 w 2737454"/>
                  <a:gd name="connsiteY1" fmla="*/ 0 h 1298396"/>
                  <a:gd name="connsiteX2" fmla="*/ 0 w 2737454"/>
                  <a:gd name="connsiteY2" fmla="*/ 1298396 h 1298396"/>
                  <a:gd name="connsiteX3" fmla="*/ 2737454 w 2737454"/>
                  <a:gd name="connsiteY3" fmla="*/ 594884 h 1298396"/>
                  <a:gd name="connsiteX0" fmla="*/ 2863764 w 2863764"/>
                  <a:gd name="connsiteY0" fmla="*/ 1349990 h 2053502"/>
                  <a:gd name="connsiteX1" fmla="*/ 0 w 2863764"/>
                  <a:gd name="connsiteY1" fmla="*/ 0 h 2053502"/>
                  <a:gd name="connsiteX2" fmla="*/ 126310 w 2863764"/>
                  <a:gd name="connsiteY2" fmla="*/ 2053502 h 2053502"/>
                  <a:gd name="connsiteX3" fmla="*/ 2863764 w 2863764"/>
                  <a:gd name="connsiteY3" fmla="*/ 1349990 h 2053502"/>
                  <a:gd name="connsiteX0" fmla="*/ 3792029 w 3792029"/>
                  <a:gd name="connsiteY0" fmla="*/ 913789 h 2053502"/>
                  <a:gd name="connsiteX1" fmla="*/ 0 w 3792029"/>
                  <a:gd name="connsiteY1" fmla="*/ 0 h 2053502"/>
                  <a:gd name="connsiteX2" fmla="*/ 126310 w 3792029"/>
                  <a:gd name="connsiteY2" fmla="*/ 2053502 h 2053502"/>
                  <a:gd name="connsiteX3" fmla="*/ 3792029 w 3792029"/>
                  <a:gd name="connsiteY3" fmla="*/ 913789 h 2053502"/>
                  <a:gd name="connsiteX0" fmla="*/ 4145736 w 4145736"/>
                  <a:gd name="connsiteY0" fmla="*/ 1382520 h 2053502"/>
                  <a:gd name="connsiteX1" fmla="*/ 0 w 4145736"/>
                  <a:gd name="connsiteY1" fmla="*/ 0 h 2053502"/>
                  <a:gd name="connsiteX2" fmla="*/ 126310 w 4145736"/>
                  <a:gd name="connsiteY2" fmla="*/ 2053502 h 2053502"/>
                  <a:gd name="connsiteX3" fmla="*/ 4145736 w 4145736"/>
                  <a:gd name="connsiteY3" fmla="*/ 1382520 h 2053502"/>
                  <a:gd name="connsiteX0" fmla="*/ 4246677 w 4246677"/>
                  <a:gd name="connsiteY0" fmla="*/ 1382520 h 1700574"/>
                  <a:gd name="connsiteX1" fmla="*/ 100941 w 4246677"/>
                  <a:gd name="connsiteY1" fmla="*/ 0 h 1700574"/>
                  <a:gd name="connsiteX2" fmla="*/ 0 w 4246677"/>
                  <a:gd name="connsiteY2" fmla="*/ 1700574 h 1700574"/>
                  <a:gd name="connsiteX3" fmla="*/ 4246677 w 4246677"/>
                  <a:gd name="connsiteY3" fmla="*/ 1382520 h 1700574"/>
                  <a:gd name="connsiteX0" fmla="*/ 4246677 w 4246677"/>
                  <a:gd name="connsiteY0" fmla="*/ 1541532 h 1859586"/>
                  <a:gd name="connsiteX1" fmla="*/ 1449951 w 4246677"/>
                  <a:gd name="connsiteY1" fmla="*/ 0 h 1859586"/>
                  <a:gd name="connsiteX2" fmla="*/ 0 w 4246677"/>
                  <a:gd name="connsiteY2" fmla="*/ 1859586 h 1859586"/>
                  <a:gd name="connsiteX3" fmla="*/ 4246677 w 4246677"/>
                  <a:gd name="connsiteY3" fmla="*/ 1541532 h 1859586"/>
                  <a:gd name="connsiteX0" fmla="*/ 3734491 w 3734491"/>
                  <a:gd name="connsiteY0" fmla="*/ 1541532 h 2211120"/>
                  <a:gd name="connsiteX1" fmla="*/ 937765 w 3734491"/>
                  <a:gd name="connsiteY1" fmla="*/ 0 h 2211120"/>
                  <a:gd name="connsiteX2" fmla="*/ 0 w 3734491"/>
                  <a:gd name="connsiteY2" fmla="*/ 2211120 h 2211120"/>
                  <a:gd name="connsiteX3" fmla="*/ 3734491 w 3734491"/>
                  <a:gd name="connsiteY3" fmla="*/ 1541532 h 2211120"/>
                  <a:gd name="connsiteX0" fmla="*/ 3991595 w 3991595"/>
                  <a:gd name="connsiteY0" fmla="*/ 1541532 h 2233863"/>
                  <a:gd name="connsiteX1" fmla="*/ 1194869 w 3991595"/>
                  <a:gd name="connsiteY1" fmla="*/ 0 h 2233863"/>
                  <a:gd name="connsiteX2" fmla="*/ 0 w 3991595"/>
                  <a:gd name="connsiteY2" fmla="*/ 2233863 h 2233863"/>
                  <a:gd name="connsiteX3" fmla="*/ 3991595 w 3991595"/>
                  <a:gd name="connsiteY3" fmla="*/ 1541532 h 2233863"/>
                  <a:gd name="connsiteX0" fmla="*/ 3991595 w 3991595"/>
                  <a:gd name="connsiteY0" fmla="*/ 1307182 h 1999513"/>
                  <a:gd name="connsiteX1" fmla="*/ 698940 w 3991595"/>
                  <a:gd name="connsiteY1" fmla="*/ 0 h 1999513"/>
                  <a:gd name="connsiteX2" fmla="*/ 0 w 3991595"/>
                  <a:gd name="connsiteY2" fmla="*/ 1999513 h 1999513"/>
                  <a:gd name="connsiteX3" fmla="*/ 3991595 w 3991595"/>
                  <a:gd name="connsiteY3" fmla="*/ 1307182 h 1999513"/>
                  <a:gd name="connsiteX0" fmla="*/ 4028415 w 4028415"/>
                  <a:gd name="connsiteY0" fmla="*/ 1581714 h 1999513"/>
                  <a:gd name="connsiteX1" fmla="*/ 698940 w 4028415"/>
                  <a:gd name="connsiteY1" fmla="*/ 0 h 1999513"/>
                  <a:gd name="connsiteX2" fmla="*/ 0 w 4028415"/>
                  <a:gd name="connsiteY2" fmla="*/ 1999513 h 1999513"/>
                  <a:gd name="connsiteX3" fmla="*/ 4028415 w 4028415"/>
                  <a:gd name="connsiteY3" fmla="*/ 1581714 h 1999513"/>
                  <a:gd name="connsiteX0" fmla="*/ 4103302 w 4103302"/>
                  <a:gd name="connsiteY0" fmla="*/ 1581714 h 2141351"/>
                  <a:gd name="connsiteX1" fmla="*/ 773827 w 4103302"/>
                  <a:gd name="connsiteY1" fmla="*/ 0 h 2141351"/>
                  <a:gd name="connsiteX2" fmla="*/ 0 w 4103302"/>
                  <a:gd name="connsiteY2" fmla="*/ 2141351 h 2141351"/>
                  <a:gd name="connsiteX3" fmla="*/ 4103302 w 4103302"/>
                  <a:gd name="connsiteY3" fmla="*/ 1581714 h 2141351"/>
                  <a:gd name="connsiteX0" fmla="*/ 4103302 w 4103302"/>
                  <a:gd name="connsiteY0" fmla="*/ 1834555 h 2394192"/>
                  <a:gd name="connsiteX1" fmla="*/ 783374 w 4103302"/>
                  <a:gd name="connsiteY1" fmla="*/ 0 h 2394192"/>
                  <a:gd name="connsiteX2" fmla="*/ 0 w 4103302"/>
                  <a:gd name="connsiteY2" fmla="*/ 2394192 h 2394192"/>
                  <a:gd name="connsiteX3" fmla="*/ 4103302 w 4103302"/>
                  <a:gd name="connsiteY3" fmla="*/ 1834555 h 2394192"/>
                  <a:gd name="connsiteX0" fmla="*/ 4103302 w 4103302"/>
                  <a:gd name="connsiteY0" fmla="*/ 1992600 h 2552237"/>
                  <a:gd name="connsiteX1" fmla="*/ 493384 w 4103302"/>
                  <a:gd name="connsiteY1" fmla="*/ 0 h 2552237"/>
                  <a:gd name="connsiteX2" fmla="*/ 0 w 4103302"/>
                  <a:gd name="connsiteY2" fmla="*/ 2552237 h 2552237"/>
                  <a:gd name="connsiteX3" fmla="*/ 4103302 w 4103302"/>
                  <a:gd name="connsiteY3" fmla="*/ 1992600 h 2552237"/>
                  <a:gd name="connsiteX0" fmla="*/ 5029732 w 5029732"/>
                  <a:gd name="connsiteY0" fmla="*/ 1992600 h 2707726"/>
                  <a:gd name="connsiteX1" fmla="*/ 1419814 w 5029732"/>
                  <a:gd name="connsiteY1" fmla="*/ 0 h 2707726"/>
                  <a:gd name="connsiteX2" fmla="*/ 0 w 5029732"/>
                  <a:gd name="connsiteY2" fmla="*/ 2707726 h 2707726"/>
                  <a:gd name="connsiteX3" fmla="*/ 5029732 w 5029732"/>
                  <a:gd name="connsiteY3" fmla="*/ 1992600 h 2707726"/>
                  <a:gd name="connsiteX0" fmla="*/ 5029732 w 5029732"/>
                  <a:gd name="connsiteY0" fmla="*/ 1992600 h 2707726"/>
                  <a:gd name="connsiteX1" fmla="*/ 1419814 w 5029732"/>
                  <a:gd name="connsiteY1" fmla="*/ 0 h 2707726"/>
                  <a:gd name="connsiteX2" fmla="*/ 672388 w 5029732"/>
                  <a:gd name="connsiteY2" fmla="*/ 1432523 h 2707726"/>
                  <a:gd name="connsiteX3" fmla="*/ 0 w 5029732"/>
                  <a:gd name="connsiteY3" fmla="*/ 2707726 h 2707726"/>
                  <a:gd name="connsiteX4" fmla="*/ 5029732 w 5029732"/>
                  <a:gd name="connsiteY4" fmla="*/ 1992600 h 2707726"/>
                  <a:gd name="connsiteX0" fmla="*/ 5464826 w 5464826"/>
                  <a:gd name="connsiteY0" fmla="*/ 1992600 h 2707726"/>
                  <a:gd name="connsiteX1" fmla="*/ 1854908 w 5464826"/>
                  <a:gd name="connsiteY1" fmla="*/ 0 h 2707726"/>
                  <a:gd name="connsiteX2" fmla="*/ 0 w 5464826"/>
                  <a:gd name="connsiteY2" fmla="*/ 354827 h 2707726"/>
                  <a:gd name="connsiteX3" fmla="*/ 435094 w 5464826"/>
                  <a:gd name="connsiteY3" fmla="*/ 2707726 h 2707726"/>
                  <a:gd name="connsiteX4" fmla="*/ 5464826 w 5464826"/>
                  <a:gd name="connsiteY4" fmla="*/ 1992600 h 2707726"/>
                  <a:gd name="connsiteX0" fmla="*/ 5464826 w 5464826"/>
                  <a:gd name="connsiteY0" fmla="*/ 1992600 h 2721430"/>
                  <a:gd name="connsiteX1" fmla="*/ 1854908 w 5464826"/>
                  <a:gd name="connsiteY1" fmla="*/ 0 h 2721430"/>
                  <a:gd name="connsiteX2" fmla="*/ 0 w 5464826"/>
                  <a:gd name="connsiteY2" fmla="*/ 354827 h 2721430"/>
                  <a:gd name="connsiteX3" fmla="*/ 372771 w 5464826"/>
                  <a:gd name="connsiteY3" fmla="*/ 2721430 h 2721430"/>
                  <a:gd name="connsiteX4" fmla="*/ 5464826 w 5464826"/>
                  <a:gd name="connsiteY4" fmla="*/ 1992600 h 2721430"/>
                  <a:gd name="connsiteX0" fmla="*/ 5464826 w 5464826"/>
                  <a:gd name="connsiteY0" fmla="*/ 2036585 h 2765415"/>
                  <a:gd name="connsiteX1" fmla="*/ 1791791 w 5464826"/>
                  <a:gd name="connsiteY1" fmla="*/ 0 h 2765415"/>
                  <a:gd name="connsiteX2" fmla="*/ 0 w 5464826"/>
                  <a:gd name="connsiteY2" fmla="*/ 398812 h 2765415"/>
                  <a:gd name="connsiteX3" fmla="*/ 372771 w 5464826"/>
                  <a:gd name="connsiteY3" fmla="*/ 2765415 h 2765415"/>
                  <a:gd name="connsiteX4" fmla="*/ 5464826 w 5464826"/>
                  <a:gd name="connsiteY4" fmla="*/ 2036585 h 2765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4826" h="2765415">
                    <a:moveTo>
                      <a:pt x="5464826" y="2036585"/>
                    </a:moveTo>
                    <a:lnTo>
                      <a:pt x="1791791" y="0"/>
                    </a:lnTo>
                    <a:lnTo>
                      <a:pt x="0" y="398812"/>
                    </a:lnTo>
                    <a:lnTo>
                      <a:pt x="372771" y="2765415"/>
                    </a:lnTo>
                    <a:lnTo>
                      <a:pt x="5464826" y="2036585"/>
                    </a:lnTo>
                    <a:close/>
                  </a:path>
                </a:pathLst>
              </a:custGeom>
              <a:gradFill flip="none" rotWithShape="1">
                <a:gsLst>
                  <a:gs pos="42000">
                    <a:srgbClr val="00AEE6">
                      <a:alpha val="90000"/>
                    </a:srgbClr>
                  </a:gs>
                  <a:gs pos="79000">
                    <a:srgbClr val="00AEE6">
                      <a:alpha val="0"/>
                    </a:srgbClr>
                  </a:gs>
                </a:gsLst>
                <a:lin ang="0" scaled="1"/>
                <a:tileRect/>
              </a:gradFill>
              <a:ln w="9525"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cxnSp>
            <p:nvCxnSpPr>
              <p:cNvPr id="65" name="Straight Connector 64"/>
              <p:cNvCxnSpPr/>
              <p:nvPr/>
            </p:nvCxnSpPr>
            <p:spPr bwMode="auto">
              <a:xfrm flipH="1" flipV="1">
                <a:off x="6470953" y="4632476"/>
                <a:ext cx="2889615" cy="2013393"/>
              </a:xfrm>
              <a:prstGeom prst="line">
                <a:avLst/>
              </a:prstGeom>
              <a:noFill/>
              <a:ln w="9525" cap="flat" cmpd="sng" algn="ctr">
                <a:gradFill flip="none" rotWithShape="1">
                  <a:gsLst>
                    <a:gs pos="67000">
                      <a:schemeClr val="tx1">
                        <a:alpha val="60000"/>
                      </a:schemeClr>
                    </a:gs>
                    <a:gs pos="0">
                      <a:schemeClr val="tx1">
                        <a:alpha val="0"/>
                      </a:schemeClr>
                    </a:gs>
                  </a:gsLst>
                  <a:lin ang="10800000" scaled="0"/>
                  <a:tileRect/>
                </a:gradFill>
                <a:prstDash val="solid"/>
                <a:round/>
                <a:headEnd type="none" w="med" len="med"/>
                <a:tailEnd type="none" w="med" len="med"/>
              </a:ln>
              <a:effectLst/>
            </p:spPr>
          </p:cxnSp>
          <p:sp>
            <p:nvSpPr>
              <p:cNvPr id="66" name="Isosceles Triangle 120"/>
              <p:cNvSpPr/>
              <p:nvPr/>
            </p:nvSpPr>
            <p:spPr bwMode="auto">
              <a:xfrm rot="13736036">
                <a:off x="6244121" y="5407826"/>
                <a:ext cx="4086725" cy="1126784"/>
              </a:xfrm>
              <a:custGeom>
                <a:avLst/>
                <a:gdLst>
                  <a:gd name="connsiteX0" fmla="*/ 0 w 1020164"/>
                  <a:gd name="connsiteY0" fmla="*/ 1020163 h 1020163"/>
                  <a:gd name="connsiteX1" fmla="*/ 0 w 1020164"/>
                  <a:gd name="connsiteY1" fmla="*/ 0 h 1020163"/>
                  <a:gd name="connsiteX2" fmla="*/ 1020164 w 1020164"/>
                  <a:gd name="connsiteY2" fmla="*/ 1020163 h 1020163"/>
                  <a:gd name="connsiteX3" fmla="*/ 0 w 1020164"/>
                  <a:gd name="connsiteY3" fmla="*/ 1020163 h 1020163"/>
                  <a:gd name="connsiteX0" fmla="*/ 821102 w 1020164"/>
                  <a:gd name="connsiteY0" fmla="*/ 0 h 1259102"/>
                  <a:gd name="connsiteX1" fmla="*/ 0 w 1020164"/>
                  <a:gd name="connsiteY1" fmla="*/ 238939 h 1259102"/>
                  <a:gd name="connsiteX2" fmla="*/ 1020164 w 1020164"/>
                  <a:gd name="connsiteY2" fmla="*/ 1259102 h 1259102"/>
                  <a:gd name="connsiteX3" fmla="*/ 821102 w 1020164"/>
                  <a:gd name="connsiteY3" fmla="*/ 0 h 1259102"/>
                  <a:gd name="connsiteX0" fmla="*/ 821102 w 883550"/>
                  <a:gd name="connsiteY0" fmla="*/ 0 h 2410179"/>
                  <a:gd name="connsiteX1" fmla="*/ 0 w 883550"/>
                  <a:gd name="connsiteY1" fmla="*/ 238939 h 2410179"/>
                  <a:gd name="connsiteX2" fmla="*/ 883550 w 883550"/>
                  <a:gd name="connsiteY2" fmla="*/ 2410179 h 2410179"/>
                  <a:gd name="connsiteX3" fmla="*/ 821102 w 883550"/>
                  <a:gd name="connsiteY3" fmla="*/ 0 h 2410179"/>
                  <a:gd name="connsiteX0" fmla="*/ 694608 w 883550"/>
                  <a:gd name="connsiteY0" fmla="*/ 439375 h 2171241"/>
                  <a:gd name="connsiteX1" fmla="*/ 0 w 883550"/>
                  <a:gd name="connsiteY1" fmla="*/ 1 h 2171241"/>
                  <a:gd name="connsiteX2" fmla="*/ 883550 w 883550"/>
                  <a:gd name="connsiteY2" fmla="*/ 2171241 h 2171241"/>
                  <a:gd name="connsiteX3" fmla="*/ 694608 w 883550"/>
                  <a:gd name="connsiteY3" fmla="*/ 439375 h 2171241"/>
                  <a:gd name="connsiteX0" fmla="*/ 709787 w 898729"/>
                  <a:gd name="connsiteY0" fmla="*/ 357154 h 2089020"/>
                  <a:gd name="connsiteX1" fmla="*/ 0 w 898729"/>
                  <a:gd name="connsiteY1" fmla="*/ 0 h 2089020"/>
                  <a:gd name="connsiteX2" fmla="*/ 898729 w 898729"/>
                  <a:gd name="connsiteY2" fmla="*/ 2089020 h 2089020"/>
                  <a:gd name="connsiteX3" fmla="*/ 709787 w 898729"/>
                  <a:gd name="connsiteY3" fmla="*/ 357154 h 2089020"/>
                  <a:gd name="connsiteX0" fmla="*/ 895312 w 898729"/>
                  <a:gd name="connsiteY0" fmla="*/ 0 h 2758757"/>
                  <a:gd name="connsiteX1" fmla="*/ 0 w 898729"/>
                  <a:gd name="connsiteY1" fmla="*/ 669737 h 2758757"/>
                  <a:gd name="connsiteX2" fmla="*/ 898729 w 898729"/>
                  <a:gd name="connsiteY2" fmla="*/ 2758757 h 2758757"/>
                  <a:gd name="connsiteX3" fmla="*/ 895312 w 898729"/>
                  <a:gd name="connsiteY3" fmla="*/ 0 h 2758757"/>
                  <a:gd name="connsiteX0" fmla="*/ 1628136 w 1631553"/>
                  <a:gd name="connsiteY0" fmla="*/ 0 h 2758757"/>
                  <a:gd name="connsiteX1" fmla="*/ 0 w 1631553"/>
                  <a:gd name="connsiteY1" fmla="*/ 2205363 h 2758757"/>
                  <a:gd name="connsiteX2" fmla="*/ 1631553 w 1631553"/>
                  <a:gd name="connsiteY2" fmla="*/ 2758757 h 2758757"/>
                  <a:gd name="connsiteX3" fmla="*/ 1628136 w 1631553"/>
                  <a:gd name="connsiteY3" fmla="*/ 0 h 2758757"/>
                  <a:gd name="connsiteX0" fmla="*/ 1512183 w 1631553"/>
                  <a:gd name="connsiteY0" fmla="*/ 0 h 4624118"/>
                  <a:gd name="connsiteX1" fmla="*/ 0 w 1631553"/>
                  <a:gd name="connsiteY1" fmla="*/ 4070724 h 4624118"/>
                  <a:gd name="connsiteX2" fmla="*/ 1631553 w 1631553"/>
                  <a:gd name="connsiteY2" fmla="*/ 4624118 h 4624118"/>
                  <a:gd name="connsiteX3" fmla="*/ 1512183 w 1631553"/>
                  <a:gd name="connsiteY3" fmla="*/ 0 h 4624118"/>
                  <a:gd name="connsiteX0" fmla="*/ 1512183 w 1552705"/>
                  <a:gd name="connsiteY0" fmla="*/ 0 h 5735798"/>
                  <a:gd name="connsiteX1" fmla="*/ 0 w 1552705"/>
                  <a:gd name="connsiteY1" fmla="*/ 4070724 h 5735798"/>
                  <a:gd name="connsiteX2" fmla="*/ 1552705 w 1552705"/>
                  <a:gd name="connsiteY2" fmla="*/ 5735798 h 5735798"/>
                  <a:gd name="connsiteX3" fmla="*/ 1512183 w 1552705"/>
                  <a:gd name="connsiteY3" fmla="*/ 0 h 5735798"/>
                  <a:gd name="connsiteX0" fmla="*/ 1155047 w 1552705"/>
                  <a:gd name="connsiteY0" fmla="*/ 0 h 5255325"/>
                  <a:gd name="connsiteX1" fmla="*/ 0 w 1552705"/>
                  <a:gd name="connsiteY1" fmla="*/ 3590251 h 5255325"/>
                  <a:gd name="connsiteX2" fmla="*/ 1552705 w 1552705"/>
                  <a:gd name="connsiteY2" fmla="*/ 5255325 h 5255325"/>
                  <a:gd name="connsiteX3" fmla="*/ 1155047 w 1552705"/>
                  <a:gd name="connsiteY3" fmla="*/ 0 h 5255325"/>
                  <a:gd name="connsiteX0" fmla="*/ 1155047 w 1320799"/>
                  <a:gd name="connsiteY0" fmla="*/ 0 h 5217641"/>
                  <a:gd name="connsiteX1" fmla="*/ 0 w 1320799"/>
                  <a:gd name="connsiteY1" fmla="*/ 3590251 h 5217641"/>
                  <a:gd name="connsiteX2" fmla="*/ 1320799 w 1320799"/>
                  <a:gd name="connsiteY2" fmla="*/ 5217641 h 5217641"/>
                  <a:gd name="connsiteX3" fmla="*/ 1155047 w 1320799"/>
                  <a:gd name="connsiteY3" fmla="*/ 0 h 5217641"/>
                  <a:gd name="connsiteX0" fmla="*/ 1363763 w 1363763"/>
                  <a:gd name="connsiteY0" fmla="*/ 0 h 4869064"/>
                  <a:gd name="connsiteX1" fmla="*/ 0 w 1363763"/>
                  <a:gd name="connsiteY1" fmla="*/ 3241674 h 4869064"/>
                  <a:gd name="connsiteX2" fmla="*/ 1320799 w 1363763"/>
                  <a:gd name="connsiteY2" fmla="*/ 4869064 h 4869064"/>
                  <a:gd name="connsiteX3" fmla="*/ 1363763 w 1363763"/>
                  <a:gd name="connsiteY3" fmla="*/ 0 h 4869064"/>
                  <a:gd name="connsiteX0" fmla="*/ 1363763 w 1696487"/>
                  <a:gd name="connsiteY0" fmla="*/ 0 h 4878484"/>
                  <a:gd name="connsiteX1" fmla="*/ 0 w 1696487"/>
                  <a:gd name="connsiteY1" fmla="*/ 3241674 h 4878484"/>
                  <a:gd name="connsiteX2" fmla="*/ 1696487 w 1696487"/>
                  <a:gd name="connsiteY2" fmla="*/ 4878484 h 4878484"/>
                  <a:gd name="connsiteX3" fmla="*/ 1363763 w 1696487"/>
                  <a:gd name="connsiteY3" fmla="*/ 0 h 4878484"/>
                  <a:gd name="connsiteX0" fmla="*/ 1363763 w 1779973"/>
                  <a:gd name="connsiteY0" fmla="*/ 0 h 5585060"/>
                  <a:gd name="connsiteX1" fmla="*/ 0 w 1779973"/>
                  <a:gd name="connsiteY1" fmla="*/ 3241674 h 5585060"/>
                  <a:gd name="connsiteX2" fmla="*/ 1779973 w 1779973"/>
                  <a:gd name="connsiteY2" fmla="*/ 5585060 h 5585060"/>
                  <a:gd name="connsiteX3" fmla="*/ 1363763 w 1779973"/>
                  <a:gd name="connsiteY3" fmla="*/ 0 h 5585060"/>
                  <a:gd name="connsiteX0" fmla="*/ 1833760 w 1833760"/>
                  <a:gd name="connsiteY0" fmla="*/ 0 h 4555029"/>
                  <a:gd name="connsiteX1" fmla="*/ 0 w 1833760"/>
                  <a:gd name="connsiteY1" fmla="*/ 2211643 h 4555029"/>
                  <a:gd name="connsiteX2" fmla="*/ 1779973 w 1833760"/>
                  <a:gd name="connsiteY2" fmla="*/ 4555029 h 4555029"/>
                  <a:gd name="connsiteX3" fmla="*/ 1833760 w 1833760"/>
                  <a:gd name="connsiteY3" fmla="*/ 0 h 4555029"/>
                  <a:gd name="connsiteX0" fmla="*/ 1833760 w 1984050"/>
                  <a:gd name="connsiteY0" fmla="*/ 0 h 4542467"/>
                  <a:gd name="connsiteX1" fmla="*/ 0 w 1984050"/>
                  <a:gd name="connsiteY1" fmla="*/ 2211643 h 4542467"/>
                  <a:gd name="connsiteX2" fmla="*/ 1984050 w 1984050"/>
                  <a:gd name="connsiteY2" fmla="*/ 4542467 h 4542467"/>
                  <a:gd name="connsiteX3" fmla="*/ 1833760 w 1984050"/>
                  <a:gd name="connsiteY3" fmla="*/ 0 h 4542467"/>
                  <a:gd name="connsiteX0" fmla="*/ 2368323 w 2368323"/>
                  <a:gd name="connsiteY0" fmla="*/ 0 h 6140596"/>
                  <a:gd name="connsiteX1" fmla="*/ 0 w 2368323"/>
                  <a:gd name="connsiteY1" fmla="*/ 3809772 h 6140596"/>
                  <a:gd name="connsiteX2" fmla="*/ 1984050 w 2368323"/>
                  <a:gd name="connsiteY2" fmla="*/ 6140596 h 6140596"/>
                  <a:gd name="connsiteX3" fmla="*/ 2368323 w 2368323"/>
                  <a:gd name="connsiteY3" fmla="*/ 0 h 6140596"/>
                  <a:gd name="connsiteX0" fmla="*/ 2368323 w 2596695"/>
                  <a:gd name="connsiteY0" fmla="*/ 0 h 3809773"/>
                  <a:gd name="connsiteX1" fmla="*/ 0 w 2596695"/>
                  <a:gd name="connsiteY1" fmla="*/ 3809772 h 3809773"/>
                  <a:gd name="connsiteX2" fmla="*/ 2596695 w 2596695"/>
                  <a:gd name="connsiteY2" fmla="*/ 3017532 h 3809773"/>
                  <a:gd name="connsiteX3" fmla="*/ 2368323 w 2596695"/>
                  <a:gd name="connsiteY3" fmla="*/ 0 h 3809773"/>
                  <a:gd name="connsiteX0" fmla="*/ 662528 w 890900"/>
                  <a:gd name="connsiteY0" fmla="*/ 0 h 4858926"/>
                  <a:gd name="connsiteX1" fmla="*/ 0 w 890900"/>
                  <a:gd name="connsiteY1" fmla="*/ 4858926 h 4858926"/>
                  <a:gd name="connsiteX2" fmla="*/ 890900 w 890900"/>
                  <a:gd name="connsiteY2" fmla="*/ 3017532 h 4858926"/>
                  <a:gd name="connsiteX3" fmla="*/ 662528 w 890900"/>
                  <a:gd name="connsiteY3" fmla="*/ 0 h 4858926"/>
                  <a:gd name="connsiteX0" fmla="*/ 662528 w 890900"/>
                  <a:gd name="connsiteY0" fmla="*/ 0 h 4858926"/>
                  <a:gd name="connsiteX1" fmla="*/ 0 w 890900"/>
                  <a:gd name="connsiteY1" fmla="*/ 4858926 h 4858926"/>
                  <a:gd name="connsiteX2" fmla="*/ 596590 w 890900"/>
                  <a:gd name="connsiteY2" fmla="*/ 3600376 h 4858926"/>
                  <a:gd name="connsiteX3" fmla="*/ 890900 w 890900"/>
                  <a:gd name="connsiteY3" fmla="*/ 3017532 h 4858926"/>
                  <a:gd name="connsiteX4" fmla="*/ 662528 w 890900"/>
                  <a:gd name="connsiteY4" fmla="*/ 0 h 4858926"/>
                  <a:gd name="connsiteX0" fmla="*/ 662528 w 890900"/>
                  <a:gd name="connsiteY0" fmla="*/ 0 h 4858926"/>
                  <a:gd name="connsiteX1" fmla="*/ 0 w 890900"/>
                  <a:gd name="connsiteY1" fmla="*/ 4858926 h 4858926"/>
                  <a:gd name="connsiteX2" fmla="*/ 686685 w 890900"/>
                  <a:gd name="connsiteY2" fmla="*/ 3807768 h 4858926"/>
                  <a:gd name="connsiteX3" fmla="*/ 890900 w 890900"/>
                  <a:gd name="connsiteY3" fmla="*/ 3017532 h 4858926"/>
                  <a:gd name="connsiteX4" fmla="*/ 662528 w 890900"/>
                  <a:gd name="connsiteY4" fmla="*/ 0 h 4858926"/>
                  <a:gd name="connsiteX0" fmla="*/ 662528 w 710710"/>
                  <a:gd name="connsiteY0" fmla="*/ 0 h 4858926"/>
                  <a:gd name="connsiteX1" fmla="*/ 0 w 710710"/>
                  <a:gd name="connsiteY1" fmla="*/ 4858926 h 4858926"/>
                  <a:gd name="connsiteX2" fmla="*/ 686685 w 710710"/>
                  <a:gd name="connsiteY2" fmla="*/ 3807768 h 4858926"/>
                  <a:gd name="connsiteX3" fmla="*/ 710710 w 710710"/>
                  <a:gd name="connsiteY3" fmla="*/ 2932135 h 4858926"/>
                  <a:gd name="connsiteX4" fmla="*/ 662528 w 710710"/>
                  <a:gd name="connsiteY4" fmla="*/ 0 h 4858926"/>
                  <a:gd name="connsiteX0" fmla="*/ 662528 w 896906"/>
                  <a:gd name="connsiteY0" fmla="*/ 0 h 4858926"/>
                  <a:gd name="connsiteX1" fmla="*/ 0 w 896906"/>
                  <a:gd name="connsiteY1" fmla="*/ 4858926 h 4858926"/>
                  <a:gd name="connsiteX2" fmla="*/ 686685 w 896906"/>
                  <a:gd name="connsiteY2" fmla="*/ 3807768 h 4858926"/>
                  <a:gd name="connsiteX3" fmla="*/ 896906 w 896906"/>
                  <a:gd name="connsiteY3" fmla="*/ 2956534 h 4858926"/>
                  <a:gd name="connsiteX4" fmla="*/ 662528 w 896906"/>
                  <a:gd name="connsiteY4" fmla="*/ 0 h 4858926"/>
                  <a:gd name="connsiteX0" fmla="*/ 662528 w 896906"/>
                  <a:gd name="connsiteY0" fmla="*/ 0 h 4858926"/>
                  <a:gd name="connsiteX1" fmla="*/ 338318 w 896906"/>
                  <a:gd name="connsiteY1" fmla="*/ 2343831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0 w 896906"/>
                  <a:gd name="connsiteY2" fmla="*/ 4858926 h 4858926"/>
                  <a:gd name="connsiteX3" fmla="*/ 686685 w 896906"/>
                  <a:gd name="connsiteY3" fmla="*/ 3807768 h 4858926"/>
                  <a:gd name="connsiteX4" fmla="*/ 896906 w 896906"/>
                  <a:gd name="connsiteY4" fmla="*/ 2956534 h 4858926"/>
                  <a:gd name="connsiteX5" fmla="*/ 662528 w 896906"/>
                  <a:gd name="connsiteY5" fmla="*/ 0 h 4858926"/>
                  <a:gd name="connsiteX0" fmla="*/ 662528 w 896906"/>
                  <a:gd name="connsiteY0" fmla="*/ 0 h 4858926"/>
                  <a:gd name="connsiteX1" fmla="*/ 224197 w 896906"/>
                  <a:gd name="connsiteY1" fmla="*/ 2429227 h 4858926"/>
                  <a:gd name="connsiteX2" fmla="*/ 176147 w 896906"/>
                  <a:gd name="connsiteY2" fmla="*/ 2868408 h 4858926"/>
                  <a:gd name="connsiteX3" fmla="*/ 0 w 896906"/>
                  <a:gd name="connsiteY3" fmla="*/ 4858926 h 4858926"/>
                  <a:gd name="connsiteX4" fmla="*/ 686685 w 896906"/>
                  <a:gd name="connsiteY4" fmla="*/ 3807768 h 4858926"/>
                  <a:gd name="connsiteX5" fmla="*/ 896906 w 896906"/>
                  <a:gd name="connsiteY5" fmla="*/ 2956534 h 4858926"/>
                  <a:gd name="connsiteX6" fmla="*/ 662528 w 896906"/>
                  <a:gd name="connsiteY6" fmla="*/ 0 h 4858926"/>
                  <a:gd name="connsiteX0" fmla="*/ 684589 w 918967"/>
                  <a:gd name="connsiteY0" fmla="*/ 0 h 4858926"/>
                  <a:gd name="connsiteX1" fmla="*/ 246258 w 918967"/>
                  <a:gd name="connsiteY1" fmla="*/ 2429227 h 4858926"/>
                  <a:gd name="connsiteX2" fmla="*/ 0 w 918967"/>
                  <a:gd name="connsiteY2" fmla="*/ 2173039 h 4858926"/>
                  <a:gd name="connsiteX3" fmla="*/ 22061 w 918967"/>
                  <a:gd name="connsiteY3" fmla="*/ 4858926 h 4858926"/>
                  <a:gd name="connsiteX4" fmla="*/ 708746 w 918967"/>
                  <a:gd name="connsiteY4" fmla="*/ 3807768 h 4858926"/>
                  <a:gd name="connsiteX5" fmla="*/ 918967 w 918967"/>
                  <a:gd name="connsiteY5" fmla="*/ 2956534 h 4858926"/>
                  <a:gd name="connsiteX6" fmla="*/ 684589 w 918967"/>
                  <a:gd name="connsiteY6" fmla="*/ 0 h 4858926"/>
                  <a:gd name="connsiteX0" fmla="*/ 7075464 w 7075464"/>
                  <a:gd name="connsiteY0" fmla="*/ 2388213 h 2685887"/>
                  <a:gd name="connsiteX1" fmla="*/ 246258 w 7075464"/>
                  <a:gd name="connsiteY1" fmla="*/ 256188 h 2685887"/>
                  <a:gd name="connsiteX2" fmla="*/ 0 w 7075464"/>
                  <a:gd name="connsiteY2" fmla="*/ 0 h 2685887"/>
                  <a:gd name="connsiteX3" fmla="*/ 22061 w 7075464"/>
                  <a:gd name="connsiteY3" fmla="*/ 2685887 h 2685887"/>
                  <a:gd name="connsiteX4" fmla="*/ 708746 w 7075464"/>
                  <a:gd name="connsiteY4" fmla="*/ 1634729 h 2685887"/>
                  <a:gd name="connsiteX5" fmla="*/ 918967 w 7075464"/>
                  <a:gd name="connsiteY5" fmla="*/ 783495 h 2685887"/>
                  <a:gd name="connsiteX6" fmla="*/ 7075464 w 7075464"/>
                  <a:gd name="connsiteY6" fmla="*/ 2388213 h 2685887"/>
                  <a:gd name="connsiteX0" fmla="*/ 7075464 w 7079540"/>
                  <a:gd name="connsiteY0" fmla="*/ 2388213 h 2685887"/>
                  <a:gd name="connsiteX1" fmla="*/ 246258 w 7079540"/>
                  <a:gd name="connsiteY1" fmla="*/ 256188 h 2685887"/>
                  <a:gd name="connsiteX2" fmla="*/ 0 w 7079540"/>
                  <a:gd name="connsiteY2" fmla="*/ 0 h 2685887"/>
                  <a:gd name="connsiteX3" fmla="*/ 22061 w 7079540"/>
                  <a:gd name="connsiteY3" fmla="*/ 2685887 h 2685887"/>
                  <a:gd name="connsiteX4" fmla="*/ 708746 w 7079540"/>
                  <a:gd name="connsiteY4" fmla="*/ 1634729 h 2685887"/>
                  <a:gd name="connsiteX5" fmla="*/ 7079540 w 7079540"/>
                  <a:gd name="connsiteY5" fmla="*/ 2625540 h 2685887"/>
                  <a:gd name="connsiteX6" fmla="*/ 7075464 w 7079540"/>
                  <a:gd name="connsiteY6" fmla="*/ 2388213 h 2685887"/>
                  <a:gd name="connsiteX0" fmla="*/ 7075464 w 7079540"/>
                  <a:gd name="connsiteY0" fmla="*/ 2388213 h 3666825"/>
                  <a:gd name="connsiteX1" fmla="*/ 246258 w 7079540"/>
                  <a:gd name="connsiteY1" fmla="*/ 256188 h 3666825"/>
                  <a:gd name="connsiteX2" fmla="*/ 0 w 7079540"/>
                  <a:gd name="connsiteY2" fmla="*/ 0 h 3666825"/>
                  <a:gd name="connsiteX3" fmla="*/ 22061 w 7079540"/>
                  <a:gd name="connsiteY3" fmla="*/ 2685887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388213 h 3666825"/>
                  <a:gd name="connsiteX1" fmla="*/ 246258 w 7079540"/>
                  <a:gd name="connsiteY1" fmla="*/ 256188 h 3666825"/>
                  <a:gd name="connsiteX2" fmla="*/ 0 w 7079540"/>
                  <a:gd name="connsiteY2" fmla="*/ 0 h 3666825"/>
                  <a:gd name="connsiteX3" fmla="*/ 5038322 w 7079540"/>
                  <a:gd name="connsiteY3" fmla="*/ 3226804 h 3666825"/>
                  <a:gd name="connsiteX4" fmla="*/ 5084480 w 7079540"/>
                  <a:gd name="connsiteY4" fmla="*/ 3666825 h 3666825"/>
                  <a:gd name="connsiteX5" fmla="*/ 7079540 w 7079540"/>
                  <a:gd name="connsiteY5" fmla="*/ 2625540 h 3666825"/>
                  <a:gd name="connsiteX6" fmla="*/ 7075464 w 7079540"/>
                  <a:gd name="connsiteY6" fmla="*/ 2388213 h 3666825"/>
                  <a:gd name="connsiteX0" fmla="*/ 7075464 w 7079540"/>
                  <a:gd name="connsiteY0" fmla="*/ 2848375 h 4126987"/>
                  <a:gd name="connsiteX1" fmla="*/ 433379 w 7079540"/>
                  <a:gd name="connsiteY1" fmla="*/ 0 h 4126987"/>
                  <a:gd name="connsiteX2" fmla="*/ 0 w 7079540"/>
                  <a:gd name="connsiteY2" fmla="*/ 460162 h 4126987"/>
                  <a:gd name="connsiteX3" fmla="*/ 5038322 w 7079540"/>
                  <a:gd name="connsiteY3" fmla="*/ 3686966 h 4126987"/>
                  <a:gd name="connsiteX4" fmla="*/ 5084480 w 7079540"/>
                  <a:gd name="connsiteY4" fmla="*/ 4126987 h 4126987"/>
                  <a:gd name="connsiteX5" fmla="*/ 7079540 w 7079540"/>
                  <a:gd name="connsiteY5" fmla="*/ 3085702 h 4126987"/>
                  <a:gd name="connsiteX6" fmla="*/ 7075464 w 7079540"/>
                  <a:gd name="connsiteY6" fmla="*/ 2848375 h 4126987"/>
                  <a:gd name="connsiteX0" fmla="*/ 6642085 w 6646161"/>
                  <a:gd name="connsiteY0" fmla="*/ 2848375 h 4126987"/>
                  <a:gd name="connsiteX1" fmla="*/ 0 w 6646161"/>
                  <a:gd name="connsiteY1" fmla="*/ 0 h 4126987"/>
                  <a:gd name="connsiteX2" fmla="*/ 4028718 w 6646161"/>
                  <a:gd name="connsiteY2" fmla="*/ 2886983 h 4126987"/>
                  <a:gd name="connsiteX3" fmla="*/ 4604943 w 6646161"/>
                  <a:gd name="connsiteY3" fmla="*/ 3686966 h 4126987"/>
                  <a:gd name="connsiteX4" fmla="*/ 4651101 w 6646161"/>
                  <a:gd name="connsiteY4" fmla="*/ 4126987 h 4126987"/>
                  <a:gd name="connsiteX5" fmla="*/ 6646161 w 6646161"/>
                  <a:gd name="connsiteY5" fmla="*/ 3085702 h 4126987"/>
                  <a:gd name="connsiteX6" fmla="*/ 6642085 w 6646161"/>
                  <a:gd name="connsiteY6" fmla="*/ 2848375 h 4126987"/>
                  <a:gd name="connsiteX0" fmla="*/ 6642085 w 6646161"/>
                  <a:gd name="connsiteY0" fmla="*/ 2848375 h 4126987"/>
                  <a:gd name="connsiteX1" fmla="*/ 0 w 6646161"/>
                  <a:gd name="connsiteY1" fmla="*/ 0 h 4126987"/>
                  <a:gd name="connsiteX2" fmla="*/ 4604943 w 6646161"/>
                  <a:gd name="connsiteY2" fmla="*/ 3686966 h 4126987"/>
                  <a:gd name="connsiteX3" fmla="*/ 4651101 w 6646161"/>
                  <a:gd name="connsiteY3" fmla="*/ 4126987 h 4126987"/>
                  <a:gd name="connsiteX4" fmla="*/ 6646161 w 6646161"/>
                  <a:gd name="connsiteY4" fmla="*/ 3085702 h 4126987"/>
                  <a:gd name="connsiteX5" fmla="*/ 6642085 w 6646161"/>
                  <a:gd name="connsiteY5" fmla="*/ 2848375 h 4126987"/>
                  <a:gd name="connsiteX0" fmla="*/ 2037142 w 2041218"/>
                  <a:gd name="connsiteY0" fmla="*/ 0 h 1278612"/>
                  <a:gd name="connsiteX1" fmla="*/ 1202982 w 2041218"/>
                  <a:gd name="connsiteY1" fmla="*/ 338653 h 1278612"/>
                  <a:gd name="connsiteX2" fmla="*/ 0 w 2041218"/>
                  <a:gd name="connsiteY2" fmla="*/ 838591 h 1278612"/>
                  <a:gd name="connsiteX3" fmla="*/ 46158 w 2041218"/>
                  <a:gd name="connsiteY3" fmla="*/ 1278612 h 1278612"/>
                  <a:gd name="connsiteX4" fmla="*/ 2041218 w 2041218"/>
                  <a:gd name="connsiteY4" fmla="*/ 237327 h 1278612"/>
                  <a:gd name="connsiteX5" fmla="*/ 2037142 w 2041218"/>
                  <a:gd name="connsiteY5" fmla="*/ 0 h 1278612"/>
                  <a:gd name="connsiteX0" fmla="*/ 2065930 w 2065978"/>
                  <a:gd name="connsiteY0" fmla="*/ 0 h 1307850"/>
                  <a:gd name="connsiteX1" fmla="*/ 1202982 w 2065978"/>
                  <a:gd name="connsiteY1" fmla="*/ 367891 h 1307850"/>
                  <a:gd name="connsiteX2" fmla="*/ 0 w 2065978"/>
                  <a:gd name="connsiteY2" fmla="*/ 867829 h 1307850"/>
                  <a:gd name="connsiteX3" fmla="*/ 46158 w 2065978"/>
                  <a:gd name="connsiteY3" fmla="*/ 1307850 h 1307850"/>
                  <a:gd name="connsiteX4" fmla="*/ 2041218 w 2065978"/>
                  <a:gd name="connsiteY4" fmla="*/ 266565 h 1307850"/>
                  <a:gd name="connsiteX5" fmla="*/ 2065930 w 2065978"/>
                  <a:gd name="connsiteY5" fmla="*/ 0 h 1307850"/>
                  <a:gd name="connsiteX0" fmla="*/ 2065930 w 2065944"/>
                  <a:gd name="connsiteY0" fmla="*/ 0 h 1307850"/>
                  <a:gd name="connsiteX1" fmla="*/ 1202982 w 2065944"/>
                  <a:gd name="connsiteY1" fmla="*/ 367891 h 1307850"/>
                  <a:gd name="connsiteX2" fmla="*/ 0 w 2065944"/>
                  <a:gd name="connsiteY2" fmla="*/ 867829 h 1307850"/>
                  <a:gd name="connsiteX3" fmla="*/ 46158 w 2065944"/>
                  <a:gd name="connsiteY3" fmla="*/ 1307850 h 1307850"/>
                  <a:gd name="connsiteX4" fmla="*/ 1976263 w 2065944"/>
                  <a:gd name="connsiteY4" fmla="*/ 306719 h 1307850"/>
                  <a:gd name="connsiteX5" fmla="*/ 2065930 w 2065944"/>
                  <a:gd name="connsiteY5" fmla="*/ 0 h 1307850"/>
                  <a:gd name="connsiteX0" fmla="*/ 2070819 w 2070833"/>
                  <a:gd name="connsiteY0" fmla="*/ 0 h 1307850"/>
                  <a:gd name="connsiteX1" fmla="*/ 1207871 w 2070833"/>
                  <a:gd name="connsiteY1" fmla="*/ 367891 h 1307850"/>
                  <a:gd name="connsiteX2" fmla="*/ 0 w 2070833"/>
                  <a:gd name="connsiteY2" fmla="*/ 723450 h 1307850"/>
                  <a:gd name="connsiteX3" fmla="*/ 51047 w 2070833"/>
                  <a:gd name="connsiteY3" fmla="*/ 1307850 h 1307850"/>
                  <a:gd name="connsiteX4" fmla="*/ 1981152 w 2070833"/>
                  <a:gd name="connsiteY4" fmla="*/ 306719 h 1307850"/>
                  <a:gd name="connsiteX5" fmla="*/ 2070819 w 2070833"/>
                  <a:gd name="connsiteY5" fmla="*/ 0 h 1307850"/>
                  <a:gd name="connsiteX0" fmla="*/ 2020210 w 2020242"/>
                  <a:gd name="connsiteY0" fmla="*/ 0 h 1145362"/>
                  <a:gd name="connsiteX1" fmla="*/ 1207871 w 2020242"/>
                  <a:gd name="connsiteY1" fmla="*/ 205403 h 1145362"/>
                  <a:gd name="connsiteX2" fmla="*/ 0 w 2020242"/>
                  <a:gd name="connsiteY2" fmla="*/ 560962 h 1145362"/>
                  <a:gd name="connsiteX3" fmla="*/ 51047 w 2020242"/>
                  <a:gd name="connsiteY3" fmla="*/ 1145362 h 1145362"/>
                  <a:gd name="connsiteX4" fmla="*/ 1981152 w 2020242"/>
                  <a:gd name="connsiteY4" fmla="*/ 144231 h 1145362"/>
                  <a:gd name="connsiteX5" fmla="*/ 2020210 w 2020242"/>
                  <a:gd name="connsiteY5" fmla="*/ 0 h 1145362"/>
                  <a:gd name="connsiteX0" fmla="*/ 2020210 w 2020242"/>
                  <a:gd name="connsiteY0" fmla="*/ 0 h 1145362"/>
                  <a:gd name="connsiteX1" fmla="*/ 0 w 2020242"/>
                  <a:gd name="connsiteY1" fmla="*/ 560962 h 1145362"/>
                  <a:gd name="connsiteX2" fmla="*/ 51047 w 2020242"/>
                  <a:gd name="connsiteY2" fmla="*/ 1145362 h 1145362"/>
                  <a:gd name="connsiteX3" fmla="*/ 1981152 w 2020242"/>
                  <a:gd name="connsiteY3" fmla="*/ 144231 h 1145362"/>
                  <a:gd name="connsiteX4" fmla="*/ 2020210 w 2020242"/>
                  <a:gd name="connsiteY4" fmla="*/ 0 h 1145362"/>
                  <a:gd name="connsiteX0" fmla="*/ 2686468 w 2686500"/>
                  <a:gd name="connsiteY0" fmla="*/ 0 h 1504551"/>
                  <a:gd name="connsiteX1" fmla="*/ 666258 w 2686500"/>
                  <a:gd name="connsiteY1" fmla="*/ 560962 h 1504551"/>
                  <a:gd name="connsiteX2" fmla="*/ 0 w 2686500"/>
                  <a:gd name="connsiteY2" fmla="*/ 1504551 h 1504551"/>
                  <a:gd name="connsiteX3" fmla="*/ 2647410 w 2686500"/>
                  <a:gd name="connsiteY3" fmla="*/ 144231 h 1504551"/>
                  <a:gd name="connsiteX4" fmla="*/ 2686468 w 2686500"/>
                  <a:gd name="connsiteY4" fmla="*/ 0 h 1504551"/>
                  <a:gd name="connsiteX0" fmla="*/ 2686468 w 2686500"/>
                  <a:gd name="connsiteY0" fmla="*/ 0 h 1504551"/>
                  <a:gd name="connsiteX1" fmla="*/ 580296 w 2686500"/>
                  <a:gd name="connsiteY1" fmla="*/ 583326 h 1504551"/>
                  <a:gd name="connsiteX2" fmla="*/ 0 w 2686500"/>
                  <a:gd name="connsiteY2" fmla="*/ 1504551 h 1504551"/>
                  <a:gd name="connsiteX3" fmla="*/ 2647410 w 2686500"/>
                  <a:gd name="connsiteY3" fmla="*/ 144231 h 1504551"/>
                  <a:gd name="connsiteX4" fmla="*/ 2686468 w 2686500"/>
                  <a:gd name="connsiteY4" fmla="*/ 0 h 150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6500" h="1504551">
                    <a:moveTo>
                      <a:pt x="2686468" y="0"/>
                    </a:moveTo>
                    <a:lnTo>
                      <a:pt x="580296" y="583326"/>
                    </a:lnTo>
                    <a:lnTo>
                      <a:pt x="0" y="1504551"/>
                    </a:lnTo>
                    <a:lnTo>
                      <a:pt x="2647410" y="144231"/>
                    </a:lnTo>
                    <a:cubicBezTo>
                      <a:pt x="2646051" y="65122"/>
                      <a:pt x="2687827" y="79109"/>
                      <a:pt x="2686468" y="0"/>
                    </a:cubicBezTo>
                    <a:close/>
                  </a:path>
                </a:pathLst>
              </a:custGeom>
              <a:gradFill flip="none" rotWithShape="1">
                <a:gsLst>
                  <a:gs pos="0">
                    <a:srgbClr val="006390">
                      <a:alpha val="51000"/>
                    </a:srgbClr>
                  </a:gs>
                  <a:gs pos="79000">
                    <a:srgbClr val="00AEE6">
                      <a:alpha val="0"/>
                    </a:srgbClr>
                  </a:gs>
                </a:gsLst>
                <a:lin ang="0" scaled="1"/>
                <a:tileRect/>
              </a:gradFill>
              <a:ln w="9525" cmpd="sng">
                <a:noFill/>
              </a:ln>
            </p:spPr>
            <p:txBody>
              <a:bodyPr lIns="0" rIns="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01688" marR="0" lvl="0" indent="0" algn="l" defTabSz="919163"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mn-lt"/>
                  <a:ea typeface="+mj-ea"/>
                  <a:cs typeface="Arial"/>
                </a:endParaRPr>
              </a:p>
            </p:txBody>
          </p:sp>
        </p:grpSp>
        <p:sp>
          <p:nvSpPr>
            <p:cNvPr id="61" name="TextBox 57"/>
            <p:cNvSpPr txBox="1"/>
            <p:nvPr/>
          </p:nvSpPr>
          <p:spPr>
            <a:xfrm>
              <a:off x="7199526" y="4233519"/>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chemeClr val="bg1"/>
                  </a:solidFill>
                  <a:effectLst/>
                  <a:uLnTx/>
                  <a:uFillTx/>
                  <a:latin typeface="+mn-lt"/>
                  <a:ea typeface="+mn-ea"/>
                  <a:cs typeface="+mn-cs"/>
                </a:rPr>
                <a:t>Content Publishers</a:t>
              </a:r>
            </a:p>
          </p:txBody>
        </p:sp>
        <p:sp>
          <p:nvSpPr>
            <p:cNvPr id="62" name="TextBox 62"/>
            <p:cNvSpPr txBox="1"/>
            <p:nvPr/>
          </p:nvSpPr>
          <p:spPr>
            <a:xfrm>
              <a:off x="9972438" y="6173765"/>
              <a:ext cx="1509667" cy="317807"/>
            </a:xfrm>
            <a:prstGeom prst="rect">
              <a:avLst/>
            </a:prstGeom>
            <a:noFill/>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500" b="0" i="0" u="none" strike="noStrike" kern="1200" cap="none" spc="0" normalizeH="0" baseline="0" noProof="0" dirty="0">
                  <a:ln>
                    <a:noFill/>
                  </a:ln>
                  <a:solidFill>
                    <a:srgbClr val="FFFFFF">
                      <a:alpha val="80000"/>
                    </a:srgbClr>
                  </a:solidFill>
                  <a:effectLst/>
                  <a:uLnTx/>
                  <a:uFillTx/>
                  <a:latin typeface="+mn-lt"/>
                  <a:ea typeface="ＭＳ Ｐゴシック"/>
                  <a:cs typeface="ＭＳ Ｐゴシック"/>
                </a:rPr>
                <a:t>Data Management</a:t>
              </a:r>
            </a:p>
          </p:txBody>
        </p:sp>
        <p:pic>
          <p:nvPicPr>
            <p:cNvPr id="63" name="Picture 62"/>
            <p:cNvPicPr>
              <a:picLocks noChangeAspect="1"/>
            </p:cNvPicPr>
            <p:nvPr/>
          </p:nvPicPr>
          <p:blipFill>
            <a:blip r:embed="rId6"/>
            <a:stretch>
              <a:fillRect/>
            </a:stretch>
          </p:blipFill>
          <p:spPr>
            <a:xfrm>
              <a:off x="8607675" y="4744014"/>
              <a:ext cx="3366720" cy="1204432"/>
            </a:xfrm>
            <a:prstGeom prst="rect">
              <a:avLst/>
            </a:prstGeom>
            <a:noFill/>
          </p:spPr>
        </p:pic>
      </p:grpSp>
      <p:sp>
        <p:nvSpPr>
          <p:cNvPr id="67" name="TextBox 70"/>
          <p:cNvSpPr txBox="1"/>
          <p:nvPr/>
        </p:nvSpPr>
        <p:spPr>
          <a:xfrm>
            <a:off x="5424002" y="5839325"/>
            <a:ext cx="1343996" cy="300710"/>
          </a:xfrm>
          <a:prstGeom prst="rect">
            <a:avLst/>
          </a:prstGeom>
          <a:noFill/>
          <a:ln>
            <a:noFill/>
          </a:ln>
          <a:effectLst/>
        </p:spPr>
        <p:txBody>
          <a:bodyPr wrap="none" lIns="0" tIns="0" rIns="0" bIns="0" rtlCol="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200" b="1" i="1" u="none" strike="noStrike" kern="1200" cap="none" spc="0" normalizeH="0" baseline="0" noProof="0" dirty="0">
                <a:ln>
                  <a:noFill/>
                </a:ln>
                <a:solidFill>
                  <a:schemeClr val="tx2"/>
                </a:solidFill>
                <a:effectLst/>
                <a:uLnTx/>
                <a:uFillTx/>
                <a:latin typeface="+mn-lt"/>
                <a:ea typeface="+mn-ea"/>
                <a:cs typeface="+mn-cs"/>
              </a:rPr>
              <a:t>Script and automate your Web GIS</a:t>
            </a:r>
          </a:p>
        </p:txBody>
      </p:sp>
    </p:spTree>
    <p:extLst>
      <p:ext uri="{BB962C8B-B14F-4D97-AF65-F5344CB8AC3E}">
        <p14:creationId xmlns:p14="http://schemas.microsoft.com/office/powerpoint/2010/main" val="190695176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wipe(left)">
                                      <p:cBhvr>
                                        <p:cTn id="29"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6871" y="1917223"/>
            <a:ext cx="4527741" cy="1600438"/>
          </a:xfrm>
        </p:spPr>
        <p:txBody>
          <a:bodyPr/>
          <a:lstStyle/>
          <a:p>
            <a:r>
              <a:rPr lang="en-US" sz="6600" dirty="0"/>
              <a:t>Demo</a:t>
            </a:r>
            <a:r>
              <a:rPr lang="en-US" dirty="0"/>
              <a:t/>
            </a:r>
            <a:br>
              <a:rPr lang="en-US" dirty="0"/>
            </a:br>
            <a:r>
              <a:rPr lang="en-US" dirty="0"/>
              <a:t>Quick start</a:t>
            </a:r>
          </a:p>
        </p:txBody>
      </p:sp>
      <p:pic>
        <p:nvPicPr>
          <p:cNvPr id="9" name="Picture 8"/>
          <p:cNvPicPr>
            <a:picLocks noChangeAspect="1"/>
          </p:cNvPicPr>
          <p:nvPr/>
        </p:nvPicPr>
        <p:blipFill>
          <a:blip r:embed="rId3"/>
          <a:stretch>
            <a:fillRect/>
          </a:stretch>
        </p:blipFill>
        <p:spPr>
          <a:xfrm>
            <a:off x="956046" y="1472673"/>
            <a:ext cx="5498983" cy="3505200"/>
          </a:xfrm>
          <a:prstGeom prst="rect">
            <a:avLst/>
          </a:prstGeom>
        </p:spPr>
      </p:pic>
    </p:spTree>
    <p:extLst>
      <p:ext uri="{BB962C8B-B14F-4D97-AF65-F5344CB8AC3E}">
        <p14:creationId xmlns:p14="http://schemas.microsoft.com/office/powerpoint/2010/main" val="1515342471"/>
      </p:ext>
    </p:extLst>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6871" y="1309835"/>
            <a:ext cx="4527741" cy="1231106"/>
          </a:xfrm>
        </p:spPr>
        <p:txBody>
          <a:bodyPr/>
          <a:lstStyle/>
          <a:p>
            <a:r>
              <a:rPr lang="en-US" sz="8000" dirty="0"/>
              <a:t>Demo</a:t>
            </a:r>
            <a:endParaRPr lang="en-US" dirty="0"/>
          </a:p>
        </p:txBody>
      </p:sp>
      <p:sp>
        <p:nvSpPr>
          <p:cNvPr id="4" name="Title 4"/>
          <p:cNvSpPr txBox="1">
            <a:spLocks/>
          </p:cNvSpPr>
          <p:nvPr/>
        </p:nvSpPr>
        <p:spPr>
          <a:xfrm>
            <a:off x="6976871" y="2703779"/>
            <a:ext cx="4527741" cy="2462213"/>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pPr algn="r"/>
            <a:r>
              <a:rPr lang="en-US" sz="4000" dirty="0">
                <a:solidFill>
                  <a:srgbClr val="C8EBFF"/>
                </a:solidFill>
              </a:rPr>
              <a:t>Automating administrative workflows with Python API</a:t>
            </a:r>
          </a:p>
        </p:txBody>
      </p:sp>
      <p:sp>
        <p:nvSpPr>
          <p:cNvPr id="7" name="Hexagon 6"/>
          <p:cNvSpPr/>
          <p:nvPr/>
        </p:nvSpPr>
        <p:spPr>
          <a:xfrm rot="16200000">
            <a:off x="854935" y="1566982"/>
            <a:ext cx="5021669" cy="3751466"/>
          </a:xfrm>
          <a:prstGeom prst="hexagon">
            <a:avLst/>
          </a:prstGeom>
          <a:solidFill>
            <a:srgbClr val="002060">
              <a:alpha val="39000"/>
            </a:srgb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922107" y="1673783"/>
            <a:ext cx="931241" cy="288724"/>
          </a:xfrm>
          <a:prstGeom prst="rect">
            <a:avLst/>
          </a:prstGeom>
          <a:noFill/>
          <a:effectLst/>
        </p:spPr>
        <p:txBody>
          <a:bodyPr wrap="square" lIns="0" tIns="0" rIns="0" bIns="0" rtlCol="0" anchor="t">
            <a:noAutofit/>
          </a:bodyPr>
          <a:lstStyle/>
          <a:p>
            <a:pPr algn="ctr" defTabSz="914354" eaLnBrk="0" hangingPunct="0">
              <a:defRPr/>
            </a:pPr>
            <a:r>
              <a:rPr lang="en-US" sz="1600" b="1" dirty="0">
                <a:solidFill>
                  <a:srgbClr val="FFFFFF"/>
                </a:solidFill>
              </a:rPr>
              <a:t>Desktop</a:t>
            </a:r>
          </a:p>
        </p:txBody>
      </p:sp>
      <p:sp>
        <p:nvSpPr>
          <p:cNvPr id="10" name="TextBox 9"/>
          <p:cNvSpPr txBox="1"/>
          <p:nvPr/>
        </p:nvSpPr>
        <p:spPr>
          <a:xfrm>
            <a:off x="3816383" y="1673783"/>
            <a:ext cx="855463" cy="288724"/>
          </a:xfrm>
          <a:prstGeom prst="rect">
            <a:avLst/>
          </a:prstGeom>
          <a:noFill/>
          <a:effectLst/>
        </p:spPr>
        <p:txBody>
          <a:bodyPr wrap="square" lIns="0" tIns="0" rIns="0" bIns="0" rtlCol="0" anchor="t">
            <a:noAutofit/>
          </a:bodyPr>
          <a:lstStyle/>
          <a:p>
            <a:pPr algn="ctr" defTabSz="914354" eaLnBrk="0" hangingPunct="0">
              <a:defRPr/>
            </a:pPr>
            <a:r>
              <a:rPr lang="en-US" sz="1600" b="1" dirty="0">
                <a:solidFill>
                  <a:srgbClr val="FFFFFF"/>
                </a:solidFill>
              </a:rPr>
              <a:t>Apps</a:t>
            </a:r>
          </a:p>
        </p:txBody>
      </p:sp>
      <p:grpSp>
        <p:nvGrpSpPr>
          <p:cNvPr id="11" name="Group 10"/>
          <p:cNvGrpSpPr/>
          <p:nvPr/>
        </p:nvGrpSpPr>
        <p:grpSpPr>
          <a:xfrm>
            <a:off x="2064091" y="1865917"/>
            <a:ext cx="2388428" cy="2436748"/>
            <a:chOff x="893223" y="1082334"/>
            <a:chExt cx="2388428" cy="2436748"/>
          </a:xfrm>
        </p:grpSpPr>
        <p:sp>
          <p:nvSpPr>
            <p:cNvPr id="13" name="Rectangle 61"/>
            <p:cNvSpPr>
              <a:spLocks/>
            </p:cNvSpPr>
            <p:nvPr/>
          </p:nvSpPr>
          <p:spPr bwMode="auto">
            <a:xfrm rot="3600000" flipH="1" flipV="1">
              <a:off x="1299917" y="2141039"/>
              <a:ext cx="471708" cy="85698"/>
            </a:xfrm>
            <a:custGeom>
              <a:avLst/>
              <a:gdLst>
                <a:gd name="T0" fmla="*/ 640080 w 3745311"/>
                <a:gd name="T1" fmla="*/ 0 h 91440"/>
                <a:gd name="T2" fmla="*/ 0 w 3745311"/>
                <a:gd name="T3" fmla="*/ 0 h 91440"/>
                <a:gd name="T4" fmla="*/ 0 w 3745311"/>
                <a:gd name="T5" fmla="*/ 91440 h 91440"/>
                <a:gd name="T6" fmla="*/ 640080 w 3745311"/>
                <a:gd name="T7" fmla="*/ 91440 h 91440"/>
                <a:gd name="T8" fmla="*/ 64008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sp>
          <p:nvSpPr>
            <p:cNvPr id="14" name="Rectangle 61"/>
            <p:cNvSpPr>
              <a:spLocks/>
            </p:cNvSpPr>
            <p:nvPr/>
          </p:nvSpPr>
          <p:spPr bwMode="auto">
            <a:xfrm rot="18000000" flipV="1">
              <a:off x="2390046" y="2224013"/>
              <a:ext cx="723374" cy="99170"/>
            </a:xfrm>
            <a:custGeom>
              <a:avLst/>
              <a:gdLst>
                <a:gd name="T0" fmla="*/ 640080 w 3745311"/>
                <a:gd name="T1" fmla="*/ 0 h 91440"/>
                <a:gd name="T2" fmla="*/ 0 w 3745311"/>
                <a:gd name="T3" fmla="*/ 0 h 91440"/>
                <a:gd name="T4" fmla="*/ 0 w 3745311"/>
                <a:gd name="T5" fmla="*/ 91440 h 91440"/>
                <a:gd name="T6" fmla="*/ 640080 w 3745311"/>
                <a:gd name="T7" fmla="*/ 91440 h 91440"/>
                <a:gd name="T8" fmla="*/ 64008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sp>
          <p:nvSpPr>
            <p:cNvPr id="15" name="Rectangle 61"/>
            <p:cNvSpPr>
              <a:spLocks/>
            </p:cNvSpPr>
            <p:nvPr/>
          </p:nvSpPr>
          <p:spPr bwMode="auto">
            <a:xfrm rot="5400000" flipH="1" flipV="1">
              <a:off x="1865971" y="1999398"/>
              <a:ext cx="657863" cy="85698"/>
            </a:xfrm>
            <a:custGeom>
              <a:avLst/>
              <a:gdLst>
                <a:gd name="T0" fmla="*/ 457200 w 3745311"/>
                <a:gd name="T1" fmla="*/ 0 h 91440"/>
                <a:gd name="T2" fmla="*/ 0 w 3745311"/>
                <a:gd name="T3" fmla="*/ 0 h 91440"/>
                <a:gd name="T4" fmla="*/ 0 w 3745311"/>
                <a:gd name="T5" fmla="*/ 91440 h 91440"/>
                <a:gd name="T6" fmla="*/ 457200 w 3745311"/>
                <a:gd name="T7" fmla="*/ 91440 h 91440"/>
                <a:gd name="T8" fmla="*/ 457200 w 3745311"/>
                <a:gd name="T9" fmla="*/ 0 h 914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745311" h="91440">
                  <a:moveTo>
                    <a:pt x="3745311" y="0"/>
                  </a:moveTo>
                  <a:lnTo>
                    <a:pt x="0" y="0"/>
                  </a:lnTo>
                  <a:lnTo>
                    <a:pt x="0" y="91440"/>
                  </a:lnTo>
                  <a:lnTo>
                    <a:pt x="3745311" y="91440"/>
                  </a:lnTo>
                  <a:lnTo>
                    <a:pt x="3745311" y="0"/>
                  </a:lnTo>
                  <a:close/>
                </a:path>
              </a:pathLst>
            </a:custGeom>
            <a:gradFill flip="none" rotWithShape="1">
              <a:gsLst>
                <a:gs pos="100000">
                  <a:srgbClr val="FABE3C">
                    <a:alpha val="0"/>
                  </a:srgbClr>
                </a:gs>
                <a:gs pos="40000">
                  <a:srgbClr val="FABE3C"/>
                </a:gs>
              </a:gsLst>
              <a:lin ang="0" scaled="1"/>
              <a:tileRect/>
            </a:gradFill>
            <a:ln w="76200" cap="flat" cmpd="sng" algn="ctr">
              <a:noFill/>
              <a:prstDash val="solid"/>
              <a:round/>
              <a:headEnd type="none" w="med" len="med"/>
              <a:tailEnd type="none" w="med" len="med"/>
            </a:ln>
            <a:effectLst/>
            <a:extLst>
              <a:ext uri="{91240B29-F687-4F45-9708-019B960494DF}">
                <a14:hiddenLine xmlns:a14="http://schemas.microsoft.com/office/drawing/2010/main" w="76200" cap="flat" cmpd="sng" algn="ctr">
                  <a:solidFill>
                    <a:srgbClr val="000000"/>
                  </a:solidFill>
                  <a:prstDash val="solid"/>
                  <a:round/>
                  <a:headEnd type="none" w="med" len="med"/>
                  <a:tailEnd type="none" w="med" len="med"/>
                </a14:hiddenLine>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200" dirty="0">
                <a:solidFill>
                  <a:prstClr val="white"/>
                </a:solidFill>
                <a:latin typeface="Arial"/>
                <a:ea typeface="ＭＳ Ｐゴシック"/>
                <a:cs typeface="ＭＳ Ｐゴシック"/>
              </a:endParaRPr>
            </a:p>
          </p:txBody>
        </p:sp>
        <p:grpSp>
          <p:nvGrpSpPr>
            <p:cNvPr id="16" name="Group 118"/>
            <p:cNvGrpSpPr>
              <a:grpSpLocks/>
            </p:cNvGrpSpPr>
            <p:nvPr/>
          </p:nvGrpSpPr>
          <p:grpSpPr bwMode="auto">
            <a:xfrm>
              <a:off x="1804169" y="1082334"/>
              <a:ext cx="851185" cy="685414"/>
              <a:chOff x="14605307" y="2406216"/>
              <a:chExt cx="786723" cy="615921"/>
            </a:xfrm>
          </p:grpSpPr>
          <p:sp>
            <p:nvSpPr>
              <p:cNvPr id="46" name="Freeform 29"/>
              <p:cNvSpPr>
                <a:spLocks/>
              </p:cNvSpPr>
              <p:nvPr/>
            </p:nvSpPr>
            <p:spPr bwMode="auto">
              <a:xfrm>
                <a:off x="14605307" y="2406216"/>
                <a:ext cx="786723" cy="615921"/>
              </a:xfrm>
              <a:custGeom>
                <a:avLst/>
                <a:gdLst>
                  <a:gd name="T0" fmla="*/ 39781787 w 3040"/>
                  <a:gd name="T1" fmla="*/ 0 h 2383"/>
                  <a:gd name="T2" fmla="*/ 195559670 w 3040"/>
                  <a:gd name="T3" fmla="*/ 0 h 2383"/>
                  <a:gd name="T4" fmla="*/ 197434865 w 3040"/>
                  <a:gd name="T5" fmla="*/ 267252 h 2383"/>
                  <a:gd name="T6" fmla="*/ 199042213 w 3040"/>
                  <a:gd name="T7" fmla="*/ 801757 h 2383"/>
                  <a:gd name="T8" fmla="*/ 200582534 w 3040"/>
                  <a:gd name="T9" fmla="*/ 1803824 h 2383"/>
                  <a:gd name="T10" fmla="*/ 201788239 w 3040"/>
                  <a:gd name="T11" fmla="*/ 3006201 h 2383"/>
                  <a:gd name="T12" fmla="*/ 202792863 w 3040"/>
                  <a:gd name="T13" fmla="*/ 4542773 h 2383"/>
                  <a:gd name="T14" fmla="*/ 203328559 w 3040"/>
                  <a:gd name="T15" fmla="*/ 6146028 h 2383"/>
                  <a:gd name="T16" fmla="*/ 203596407 w 3040"/>
                  <a:gd name="T17" fmla="*/ 8016536 h 2383"/>
                  <a:gd name="T18" fmla="*/ 203596407 w 3040"/>
                  <a:gd name="T19" fmla="*/ 121649954 h 2383"/>
                  <a:gd name="T20" fmla="*/ 203328559 w 3040"/>
                  <a:gd name="T21" fmla="*/ 123386836 h 2383"/>
                  <a:gd name="T22" fmla="*/ 202792863 w 3040"/>
                  <a:gd name="T23" fmla="*/ 125123718 h 2383"/>
                  <a:gd name="T24" fmla="*/ 201788239 w 3040"/>
                  <a:gd name="T25" fmla="*/ 126660290 h 2383"/>
                  <a:gd name="T26" fmla="*/ 200582534 w 3040"/>
                  <a:gd name="T27" fmla="*/ 127862667 h 2383"/>
                  <a:gd name="T28" fmla="*/ 199042213 w 3040"/>
                  <a:gd name="T29" fmla="*/ 128864734 h 2383"/>
                  <a:gd name="T30" fmla="*/ 197434865 w 3040"/>
                  <a:gd name="T31" fmla="*/ 129399238 h 2383"/>
                  <a:gd name="T32" fmla="*/ 195559670 w 3040"/>
                  <a:gd name="T33" fmla="*/ 129666491 h 2383"/>
                  <a:gd name="T34" fmla="*/ 172655161 w 3040"/>
                  <a:gd name="T35" fmla="*/ 129666491 h 2383"/>
                  <a:gd name="T36" fmla="*/ 172320286 w 3040"/>
                  <a:gd name="T37" fmla="*/ 129532865 h 2383"/>
                  <a:gd name="T38" fmla="*/ 171918385 w 3040"/>
                  <a:gd name="T39" fmla="*/ 129532865 h 2383"/>
                  <a:gd name="T40" fmla="*/ 171918385 w 3040"/>
                  <a:gd name="T41" fmla="*/ 151177202 h 2383"/>
                  <a:gd name="T42" fmla="*/ 171717563 w 3040"/>
                  <a:gd name="T43" fmla="*/ 153047710 h 2383"/>
                  <a:gd name="T44" fmla="*/ 171114840 w 3040"/>
                  <a:gd name="T45" fmla="*/ 154784592 h 2383"/>
                  <a:gd name="T46" fmla="*/ 170177243 w 3040"/>
                  <a:gd name="T47" fmla="*/ 156187537 h 2383"/>
                  <a:gd name="T48" fmla="*/ 168904770 w 3040"/>
                  <a:gd name="T49" fmla="*/ 157456857 h 2383"/>
                  <a:gd name="T50" fmla="*/ 167364190 w 3040"/>
                  <a:gd name="T51" fmla="*/ 158391981 h 2383"/>
                  <a:gd name="T52" fmla="*/ 165756843 w 3040"/>
                  <a:gd name="T53" fmla="*/ 159060112 h 2383"/>
                  <a:gd name="T54" fmla="*/ 163881647 w 3040"/>
                  <a:gd name="T55" fmla="*/ 159193738 h 2383"/>
                  <a:gd name="T56" fmla="*/ 8036738 w 3040"/>
                  <a:gd name="T57" fmla="*/ 159193738 h 2383"/>
                  <a:gd name="T58" fmla="*/ 6228569 w 3040"/>
                  <a:gd name="T59" fmla="*/ 159060112 h 2383"/>
                  <a:gd name="T60" fmla="*/ 4554195 w 3040"/>
                  <a:gd name="T61" fmla="*/ 158391981 h 2383"/>
                  <a:gd name="T62" fmla="*/ 3080642 w 3040"/>
                  <a:gd name="T63" fmla="*/ 157456857 h 2383"/>
                  <a:gd name="T64" fmla="*/ 1808169 w 3040"/>
                  <a:gd name="T65" fmla="*/ 156187537 h 2383"/>
                  <a:gd name="T66" fmla="*/ 937598 w 3040"/>
                  <a:gd name="T67" fmla="*/ 154784592 h 2383"/>
                  <a:gd name="T68" fmla="*/ 267848 w 3040"/>
                  <a:gd name="T69" fmla="*/ 153047710 h 2383"/>
                  <a:gd name="T70" fmla="*/ 0 w 3040"/>
                  <a:gd name="T71" fmla="*/ 151177202 h 2383"/>
                  <a:gd name="T72" fmla="*/ 0 w 3040"/>
                  <a:gd name="T73" fmla="*/ 37610726 h 2383"/>
                  <a:gd name="T74" fmla="*/ 267848 w 3040"/>
                  <a:gd name="T75" fmla="*/ 35806902 h 2383"/>
                  <a:gd name="T76" fmla="*/ 937598 w 3040"/>
                  <a:gd name="T77" fmla="*/ 34070020 h 2383"/>
                  <a:gd name="T78" fmla="*/ 1808169 w 3040"/>
                  <a:gd name="T79" fmla="*/ 32600391 h 2383"/>
                  <a:gd name="T80" fmla="*/ 3080642 w 3040"/>
                  <a:gd name="T81" fmla="*/ 31331072 h 2383"/>
                  <a:gd name="T82" fmla="*/ 4554195 w 3040"/>
                  <a:gd name="T83" fmla="*/ 30462631 h 2383"/>
                  <a:gd name="T84" fmla="*/ 6228569 w 3040"/>
                  <a:gd name="T85" fmla="*/ 29794500 h 2383"/>
                  <a:gd name="T86" fmla="*/ 8036738 w 3040"/>
                  <a:gd name="T87" fmla="*/ 29660874 h 2383"/>
                  <a:gd name="T88" fmla="*/ 31811817 w 3040"/>
                  <a:gd name="T89" fmla="*/ 29660874 h 2383"/>
                  <a:gd name="T90" fmla="*/ 31745049 w 3040"/>
                  <a:gd name="T91" fmla="*/ 28258187 h 2383"/>
                  <a:gd name="T92" fmla="*/ 31745049 w 3040"/>
                  <a:gd name="T93" fmla="*/ 8016536 h 2383"/>
                  <a:gd name="T94" fmla="*/ 31945871 w 3040"/>
                  <a:gd name="T95" fmla="*/ 6146028 h 2383"/>
                  <a:gd name="T96" fmla="*/ 32548594 w 3040"/>
                  <a:gd name="T97" fmla="*/ 4542773 h 2383"/>
                  <a:gd name="T98" fmla="*/ 33486192 w 3040"/>
                  <a:gd name="T99" fmla="*/ 3006201 h 2383"/>
                  <a:gd name="T100" fmla="*/ 34758664 w 3040"/>
                  <a:gd name="T101" fmla="*/ 1803824 h 2383"/>
                  <a:gd name="T102" fmla="*/ 36232217 w 3040"/>
                  <a:gd name="T103" fmla="*/ 801757 h 2383"/>
                  <a:gd name="T104" fmla="*/ 37906333 w 3040"/>
                  <a:gd name="T105" fmla="*/ 267252 h 2383"/>
                  <a:gd name="T106" fmla="*/ 39781787 w 3040"/>
                  <a:gd name="T107" fmla="*/ 0 h 238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040" h="2383">
                    <a:moveTo>
                      <a:pt x="594" y="0"/>
                    </a:moveTo>
                    <a:lnTo>
                      <a:pt x="2920" y="0"/>
                    </a:lnTo>
                    <a:lnTo>
                      <a:pt x="2948" y="4"/>
                    </a:lnTo>
                    <a:lnTo>
                      <a:pt x="2972" y="12"/>
                    </a:lnTo>
                    <a:lnTo>
                      <a:pt x="2995" y="27"/>
                    </a:lnTo>
                    <a:lnTo>
                      <a:pt x="3013" y="45"/>
                    </a:lnTo>
                    <a:lnTo>
                      <a:pt x="3028" y="68"/>
                    </a:lnTo>
                    <a:lnTo>
                      <a:pt x="3036" y="92"/>
                    </a:lnTo>
                    <a:lnTo>
                      <a:pt x="3040" y="120"/>
                    </a:lnTo>
                    <a:lnTo>
                      <a:pt x="3040" y="1821"/>
                    </a:lnTo>
                    <a:lnTo>
                      <a:pt x="3036" y="1847"/>
                    </a:lnTo>
                    <a:lnTo>
                      <a:pt x="3028" y="1873"/>
                    </a:lnTo>
                    <a:lnTo>
                      <a:pt x="3013" y="1896"/>
                    </a:lnTo>
                    <a:lnTo>
                      <a:pt x="2995" y="1914"/>
                    </a:lnTo>
                    <a:lnTo>
                      <a:pt x="2972" y="1929"/>
                    </a:lnTo>
                    <a:lnTo>
                      <a:pt x="2948" y="1937"/>
                    </a:lnTo>
                    <a:lnTo>
                      <a:pt x="2920" y="1941"/>
                    </a:lnTo>
                    <a:lnTo>
                      <a:pt x="2578" y="1941"/>
                    </a:lnTo>
                    <a:lnTo>
                      <a:pt x="2573" y="1939"/>
                    </a:lnTo>
                    <a:lnTo>
                      <a:pt x="2567" y="1939"/>
                    </a:lnTo>
                    <a:lnTo>
                      <a:pt x="2567" y="2263"/>
                    </a:lnTo>
                    <a:lnTo>
                      <a:pt x="2564" y="2291"/>
                    </a:lnTo>
                    <a:lnTo>
                      <a:pt x="2555" y="2317"/>
                    </a:lnTo>
                    <a:lnTo>
                      <a:pt x="2541" y="2338"/>
                    </a:lnTo>
                    <a:lnTo>
                      <a:pt x="2522" y="2357"/>
                    </a:lnTo>
                    <a:lnTo>
                      <a:pt x="2499" y="2371"/>
                    </a:lnTo>
                    <a:lnTo>
                      <a:pt x="2475" y="2381"/>
                    </a:lnTo>
                    <a:lnTo>
                      <a:pt x="2447" y="2383"/>
                    </a:lnTo>
                    <a:lnTo>
                      <a:pt x="120" y="2383"/>
                    </a:lnTo>
                    <a:lnTo>
                      <a:pt x="93" y="2381"/>
                    </a:lnTo>
                    <a:lnTo>
                      <a:pt x="68" y="2371"/>
                    </a:lnTo>
                    <a:lnTo>
                      <a:pt x="46" y="2357"/>
                    </a:lnTo>
                    <a:lnTo>
                      <a:pt x="27" y="2338"/>
                    </a:lnTo>
                    <a:lnTo>
                      <a:pt x="14" y="2317"/>
                    </a:lnTo>
                    <a:lnTo>
                      <a:pt x="4" y="2291"/>
                    </a:lnTo>
                    <a:lnTo>
                      <a:pt x="0" y="2263"/>
                    </a:lnTo>
                    <a:lnTo>
                      <a:pt x="0" y="563"/>
                    </a:lnTo>
                    <a:lnTo>
                      <a:pt x="4" y="536"/>
                    </a:lnTo>
                    <a:lnTo>
                      <a:pt x="14" y="510"/>
                    </a:lnTo>
                    <a:lnTo>
                      <a:pt x="27" y="488"/>
                    </a:lnTo>
                    <a:lnTo>
                      <a:pt x="46" y="469"/>
                    </a:lnTo>
                    <a:lnTo>
                      <a:pt x="68" y="456"/>
                    </a:lnTo>
                    <a:lnTo>
                      <a:pt x="93" y="446"/>
                    </a:lnTo>
                    <a:lnTo>
                      <a:pt x="120" y="444"/>
                    </a:lnTo>
                    <a:lnTo>
                      <a:pt x="475" y="444"/>
                    </a:lnTo>
                    <a:lnTo>
                      <a:pt x="474" y="423"/>
                    </a:lnTo>
                    <a:lnTo>
                      <a:pt x="474" y="120"/>
                    </a:lnTo>
                    <a:lnTo>
                      <a:pt x="477" y="92"/>
                    </a:lnTo>
                    <a:lnTo>
                      <a:pt x="486" y="68"/>
                    </a:lnTo>
                    <a:lnTo>
                      <a:pt x="500" y="45"/>
                    </a:lnTo>
                    <a:lnTo>
                      <a:pt x="519" y="27"/>
                    </a:lnTo>
                    <a:lnTo>
                      <a:pt x="541" y="12"/>
                    </a:lnTo>
                    <a:lnTo>
                      <a:pt x="566" y="4"/>
                    </a:lnTo>
                    <a:lnTo>
                      <a:pt x="594" y="0"/>
                    </a:lnTo>
                    <a:close/>
                  </a:path>
                </a:pathLst>
              </a:custGeom>
              <a:solidFill>
                <a:srgbClr val="00649C">
                  <a:alpha val="25000"/>
                </a:srgbClr>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7" name="Freeform 30"/>
              <p:cNvSpPr>
                <a:spLocks/>
              </p:cNvSpPr>
              <p:nvPr/>
            </p:nvSpPr>
            <p:spPr bwMode="auto">
              <a:xfrm>
                <a:off x="14757993" y="2437271"/>
                <a:ext cx="602982" cy="439944"/>
              </a:xfrm>
              <a:custGeom>
                <a:avLst/>
                <a:gdLst>
                  <a:gd name="T0" fmla="*/ 0 w 2326"/>
                  <a:gd name="T1" fmla="*/ 0 h 1701"/>
                  <a:gd name="T2" fmla="*/ 156314399 w 2326"/>
                  <a:gd name="T3" fmla="*/ 0 h 1701"/>
                  <a:gd name="T4" fmla="*/ 156314399 w 2326"/>
                  <a:gd name="T5" fmla="*/ 113786433 h 1701"/>
                  <a:gd name="T6" fmla="*/ 133330830 w 2326"/>
                  <a:gd name="T7" fmla="*/ 113786433 h 1701"/>
                  <a:gd name="T8" fmla="*/ 133330830 w 2326"/>
                  <a:gd name="T9" fmla="*/ 89905311 h 1701"/>
                  <a:gd name="T10" fmla="*/ 140857736 w 2326"/>
                  <a:gd name="T11" fmla="*/ 89905311 h 1701"/>
                  <a:gd name="T12" fmla="*/ 140857736 w 2326"/>
                  <a:gd name="T13" fmla="*/ 13780257 h 1701"/>
                  <a:gd name="T14" fmla="*/ 53157555 w 2326"/>
                  <a:gd name="T15" fmla="*/ 13780257 h 1701"/>
                  <a:gd name="T16" fmla="*/ 53157555 w 2326"/>
                  <a:gd name="T17" fmla="*/ 20268719 h 1701"/>
                  <a:gd name="T18" fmla="*/ 42270697 w 2326"/>
                  <a:gd name="T19" fmla="*/ 20268719 h 1701"/>
                  <a:gd name="T20" fmla="*/ 42270697 w 2326"/>
                  <a:gd name="T21" fmla="*/ 13512566 h 1701"/>
                  <a:gd name="T22" fmla="*/ 12902933 w 2326"/>
                  <a:gd name="T23" fmla="*/ 13512566 h 1701"/>
                  <a:gd name="T24" fmla="*/ 12902933 w 2326"/>
                  <a:gd name="T25" fmla="*/ 20268719 h 1701"/>
                  <a:gd name="T26" fmla="*/ 0 w 2326"/>
                  <a:gd name="T27" fmla="*/ 20268719 h 1701"/>
                  <a:gd name="T28" fmla="*/ 0 w 2326"/>
                  <a:gd name="T29" fmla="*/ 0 h 170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326" h="1701">
                    <a:moveTo>
                      <a:pt x="0" y="0"/>
                    </a:moveTo>
                    <a:lnTo>
                      <a:pt x="2326" y="0"/>
                    </a:lnTo>
                    <a:lnTo>
                      <a:pt x="2326" y="1701"/>
                    </a:lnTo>
                    <a:lnTo>
                      <a:pt x="1984" y="1701"/>
                    </a:lnTo>
                    <a:lnTo>
                      <a:pt x="1984" y="1344"/>
                    </a:lnTo>
                    <a:lnTo>
                      <a:pt x="2096" y="1344"/>
                    </a:lnTo>
                    <a:lnTo>
                      <a:pt x="2096" y="206"/>
                    </a:lnTo>
                    <a:lnTo>
                      <a:pt x="791" y="206"/>
                    </a:lnTo>
                    <a:lnTo>
                      <a:pt x="791" y="303"/>
                    </a:lnTo>
                    <a:lnTo>
                      <a:pt x="629" y="303"/>
                    </a:lnTo>
                    <a:lnTo>
                      <a:pt x="629" y="202"/>
                    </a:lnTo>
                    <a:lnTo>
                      <a:pt x="192" y="202"/>
                    </a:lnTo>
                    <a:lnTo>
                      <a:pt x="192" y="303"/>
                    </a:lnTo>
                    <a:lnTo>
                      <a:pt x="0" y="303"/>
                    </a:lnTo>
                    <a:lnTo>
                      <a:pt x="0" y="0"/>
                    </a:lnTo>
                    <a:close/>
                  </a:path>
                </a:pathLst>
              </a:custGeom>
              <a:solidFill>
                <a:schemeClr val="tx1"/>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8" name="Freeform 31"/>
              <p:cNvSpPr>
                <a:spLocks noEditPoints="1"/>
              </p:cNvSpPr>
              <p:nvPr/>
            </p:nvSpPr>
            <p:spPr bwMode="auto">
              <a:xfrm>
                <a:off x="14636362" y="2551139"/>
                <a:ext cx="601688" cy="439944"/>
              </a:xfrm>
              <a:custGeom>
                <a:avLst/>
                <a:gdLst>
                  <a:gd name="T0" fmla="*/ 22798468 w 2327"/>
                  <a:gd name="T1" fmla="*/ 45541450 h 1700"/>
                  <a:gd name="T2" fmla="*/ 40381875 w 2327"/>
                  <a:gd name="T3" fmla="*/ 45541450 h 1700"/>
                  <a:gd name="T4" fmla="*/ 40381875 w 2327"/>
                  <a:gd name="T5" fmla="*/ 56859657 h 1700"/>
                  <a:gd name="T6" fmla="*/ 22798468 w 2327"/>
                  <a:gd name="T7" fmla="*/ 56859657 h 1700"/>
                  <a:gd name="T8" fmla="*/ 22798468 w 2327"/>
                  <a:gd name="T9" fmla="*/ 45541450 h 1700"/>
                  <a:gd name="T10" fmla="*/ 22798468 w 2327"/>
                  <a:gd name="T11" fmla="*/ 25851368 h 1700"/>
                  <a:gd name="T12" fmla="*/ 40381875 w 2327"/>
                  <a:gd name="T13" fmla="*/ 25851368 h 1700"/>
                  <a:gd name="T14" fmla="*/ 40381875 w 2327"/>
                  <a:gd name="T15" fmla="*/ 37102807 h 1700"/>
                  <a:gd name="T16" fmla="*/ 22798468 w 2327"/>
                  <a:gd name="T17" fmla="*/ 37102807 h 1700"/>
                  <a:gd name="T18" fmla="*/ 22798468 w 2327"/>
                  <a:gd name="T19" fmla="*/ 25851368 h 1700"/>
                  <a:gd name="T20" fmla="*/ 61976967 w 2327"/>
                  <a:gd name="T21" fmla="*/ 13863412 h 1700"/>
                  <a:gd name="T22" fmla="*/ 61976967 w 2327"/>
                  <a:gd name="T23" fmla="*/ 90948847 h 1700"/>
                  <a:gd name="T24" fmla="*/ 140266996 w 2327"/>
                  <a:gd name="T25" fmla="*/ 90948847 h 1700"/>
                  <a:gd name="T26" fmla="*/ 140266996 w 2327"/>
                  <a:gd name="T27" fmla="*/ 13863412 h 1700"/>
                  <a:gd name="T28" fmla="*/ 61976967 w 2327"/>
                  <a:gd name="T29" fmla="*/ 13863412 h 1700"/>
                  <a:gd name="T30" fmla="*/ 12903583 w 2327"/>
                  <a:gd name="T31" fmla="*/ 13461510 h 1700"/>
                  <a:gd name="T32" fmla="*/ 12903583 w 2327"/>
                  <a:gd name="T33" fmla="*/ 91350490 h 1700"/>
                  <a:gd name="T34" fmla="*/ 51146066 w 2327"/>
                  <a:gd name="T35" fmla="*/ 91350490 h 1700"/>
                  <a:gd name="T36" fmla="*/ 51146066 w 2327"/>
                  <a:gd name="T37" fmla="*/ 13461510 h 1700"/>
                  <a:gd name="T38" fmla="*/ 12903583 w 2327"/>
                  <a:gd name="T39" fmla="*/ 13461510 h 1700"/>
                  <a:gd name="T40" fmla="*/ 0 w 2327"/>
                  <a:gd name="T41" fmla="*/ 0 h 1700"/>
                  <a:gd name="T42" fmla="*/ 155577331 w 2327"/>
                  <a:gd name="T43" fmla="*/ 0 h 1700"/>
                  <a:gd name="T44" fmla="*/ 155577331 w 2327"/>
                  <a:gd name="T45" fmla="*/ 113853367 h 1700"/>
                  <a:gd name="T46" fmla="*/ 0 w 2327"/>
                  <a:gd name="T47" fmla="*/ 113853367 h 1700"/>
                  <a:gd name="T48" fmla="*/ 0 w 2327"/>
                  <a:gd name="T49" fmla="*/ 0 h 1700"/>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2327" h="1700">
                    <a:moveTo>
                      <a:pt x="341" y="680"/>
                    </a:moveTo>
                    <a:lnTo>
                      <a:pt x="604" y="680"/>
                    </a:lnTo>
                    <a:lnTo>
                      <a:pt x="604" y="849"/>
                    </a:lnTo>
                    <a:lnTo>
                      <a:pt x="341" y="849"/>
                    </a:lnTo>
                    <a:lnTo>
                      <a:pt x="341" y="680"/>
                    </a:lnTo>
                    <a:close/>
                    <a:moveTo>
                      <a:pt x="341" y="386"/>
                    </a:moveTo>
                    <a:lnTo>
                      <a:pt x="604" y="386"/>
                    </a:lnTo>
                    <a:lnTo>
                      <a:pt x="604" y="554"/>
                    </a:lnTo>
                    <a:lnTo>
                      <a:pt x="341" y="554"/>
                    </a:lnTo>
                    <a:lnTo>
                      <a:pt x="341" y="386"/>
                    </a:lnTo>
                    <a:close/>
                    <a:moveTo>
                      <a:pt x="927" y="207"/>
                    </a:moveTo>
                    <a:lnTo>
                      <a:pt x="927" y="1358"/>
                    </a:lnTo>
                    <a:lnTo>
                      <a:pt x="2098" y="1358"/>
                    </a:lnTo>
                    <a:lnTo>
                      <a:pt x="2098" y="207"/>
                    </a:lnTo>
                    <a:lnTo>
                      <a:pt x="927" y="207"/>
                    </a:lnTo>
                    <a:close/>
                    <a:moveTo>
                      <a:pt x="193" y="201"/>
                    </a:moveTo>
                    <a:lnTo>
                      <a:pt x="193" y="1364"/>
                    </a:lnTo>
                    <a:lnTo>
                      <a:pt x="765" y="1364"/>
                    </a:lnTo>
                    <a:lnTo>
                      <a:pt x="765" y="201"/>
                    </a:lnTo>
                    <a:lnTo>
                      <a:pt x="193" y="201"/>
                    </a:lnTo>
                    <a:close/>
                    <a:moveTo>
                      <a:pt x="0" y="0"/>
                    </a:moveTo>
                    <a:lnTo>
                      <a:pt x="2327" y="0"/>
                    </a:lnTo>
                    <a:lnTo>
                      <a:pt x="2327" y="1700"/>
                    </a:lnTo>
                    <a:lnTo>
                      <a:pt x="0" y="1700"/>
                    </a:lnTo>
                    <a:lnTo>
                      <a:pt x="0" y="0"/>
                    </a:lnTo>
                    <a:close/>
                  </a:path>
                </a:pathLst>
              </a:custGeom>
              <a:solidFill>
                <a:srgbClr val="FFFFFF"/>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grpSp>
        <p:grpSp>
          <p:nvGrpSpPr>
            <p:cNvPr id="17" name="Group 116"/>
            <p:cNvGrpSpPr>
              <a:grpSpLocks/>
            </p:cNvGrpSpPr>
            <p:nvPr/>
          </p:nvGrpSpPr>
          <p:grpSpPr bwMode="auto">
            <a:xfrm>
              <a:off x="2886422" y="1372699"/>
              <a:ext cx="395229" cy="650948"/>
              <a:chOff x="1307548" y="5067842"/>
              <a:chExt cx="357084" cy="571801"/>
            </a:xfrm>
          </p:grpSpPr>
          <p:sp>
            <p:nvSpPr>
              <p:cNvPr id="44" name="Freeform 214"/>
              <p:cNvSpPr>
                <a:spLocks/>
              </p:cNvSpPr>
              <p:nvPr/>
            </p:nvSpPr>
            <p:spPr bwMode="auto">
              <a:xfrm>
                <a:off x="1307548" y="5067842"/>
                <a:ext cx="357084" cy="571801"/>
              </a:xfrm>
              <a:custGeom>
                <a:avLst/>
                <a:gdLst>
                  <a:gd name="T0" fmla="*/ 14236560 w 1526"/>
                  <a:gd name="T1" fmla="*/ 0 h 2450"/>
                  <a:gd name="T2" fmla="*/ 69321096 w 1526"/>
                  <a:gd name="T3" fmla="*/ 0 h 2450"/>
                  <a:gd name="T4" fmla="*/ 71620848 w 1526"/>
                  <a:gd name="T5" fmla="*/ 217985 h 2450"/>
                  <a:gd name="T6" fmla="*/ 73811088 w 1526"/>
                  <a:gd name="T7" fmla="*/ 708101 h 2450"/>
                  <a:gd name="T8" fmla="*/ 75891816 w 1526"/>
                  <a:gd name="T9" fmla="*/ 1634187 h 2450"/>
                  <a:gd name="T10" fmla="*/ 77753520 w 1526"/>
                  <a:gd name="T11" fmla="*/ 2778024 h 2450"/>
                  <a:gd name="T12" fmla="*/ 79396200 w 1526"/>
                  <a:gd name="T13" fmla="*/ 4248606 h 2450"/>
                  <a:gd name="T14" fmla="*/ 80819856 w 1526"/>
                  <a:gd name="T15" fmla="*/ 5937172 h 2450"/>
                  <a:gd name="T16" fmla="*/ 81969732 w 1526"/>
                  <a:gd name="T17" fmla="*/ 7843723 h 2450"/>
                  <a:gd name="T18" fmla="*/ 82845828 w 1526"/>
                  <a:gd name="T19" fmla="*/ 9913646 h 2450"/>
                  <a:gd name="T20" fmla="*/ 83338632 w 1526"/>
                  <a:gd name="T21" fmla="*/ 12146942 h 2450"/>
                  <a:gd name="T22" fmla="*/ 83557656 w 1526"/>
                  <a:gd name="T23" fmla="*/ 14488996 h 2450"/>
                  <a:gd name="T24" fmla="*/ 83557656 w 1526"/>
                  <a:gd name="T25" fmla="*/ 119017436 h 2450"/>
                  <a:gd name="T26" fmla="*/ 83338632 w 1526"/>
                  <a:gd name="T27" fmla="*/ 121305110 h 2450"/>
                  <a:gd name="T28" fmla="*/ 82845828 w 1526"/>
                  <a:gd name="T29" fmla="*/ 123538406 h 2450"/>
                  <a:gd name="T30" fmla="*/ 81969732 w 1526"/>
                  <a:gd name="T31" fmla="*/ 125608329 h 2450"/>
                  <a:gd name="T32" fmla="*/ 80819856 w 1526"/>
                  <a:gd name="T33" fmla="*/ 127514880 h 2450"/>
                  <a:gd name="T34" fmla="*/ 79396200 w 1526"/>
                  <a:gd name="T35" fmla="*/ 129203446 h 2450"/>
                  <a:gd name="T36" fmla="*/ 77753520 w 1526"/>
                  <a:gd name="T37" fmla="*/ 130674028 h 2450"/>
                  <a:gd name="T38" fmla="*/ 75891816 w 1526"/>
                  <a:gd name="T39" fmla="*/ 131817865 h 2450"/>
                  <a:gd name="T40" fmla="*/ 73811088 w 1526"/>
                  <a:gd name="T41" fmla="*/ 132743951 h 2450"/>
                  <a:gd name="T42" fmla="*/ 71620848 w 1526"/>
                  <a:gd name="T43" fmla="*/ 133234067 h 2450"/>
                  <a:gd name="T44" fmla="*/ 69321096 w 1526"/>
                  <a:gd name="T45" fmla="*/ 133452052 h 2450"/>
                  <a:gd name="T46" fmla="*/ 14236560 w 1526"/>
                  <a:gd name="T47" fmla="*/ 133452052 h 2450"/>
                  <a:gd name="T48" fmla="*/ 11936808 w 1526"/>
                  <a:gd name="T49" fmla="*/ 133234067 h 2450"/>
                  <a:gd name="T50" fmla="*/ 9746568 w 1526"/>
                  <a:gd name="T51" fmla="*/ 132743951 h 2450"/>
                  <a:gd name="T52" fmla="*/ 7665840 w 1526"/>
                  <a:gd name="T53" fmla="*/ 131817865 h 2450"/>
                  <a:gd name="T54" fmla="*/ 5804136 w 1526"/>
                  <a:gd name="T55" fmla="*/ 130674028 h 2450"/>
                  <a:gd name="T56" fmla="*/ 4161456 w 1526"/>
                  <a:gd name="T57" fmla="*/ 129203446 h 2450"/>
                  <a:gd name="T58" fmla="*/ 2737800 w 1526"/>
                  <a:gd name="T59" fmla="*/ 127514880 h 2450"/>
                  <a:gd name="T60" fmla="*/ 1587924 w 1526"/>
                  <a:gd name="T61" fmla="*/ 125608329 h 2450"/>
                  <a:gd name="T62" fmla="*/ 711828 w 1526"/>
                  <a:gd name="T63" fmla="*/ 123538406 h 2450"/>
                  <a:gd name="T64" fmla="*/ 219024 w 1526"/>
                  <a:gd name="T65" fmla="*/ 121305110 h 2450"/>
                  <a:gd name="T66" fmla="*/ 0 w 1526"/>
                  <a:gd name="T67" fmla="*/ 119017436 h 2450"/>
                  <a:gd name="T68" fmla="*/ 0 w 1526"/>
                  <a:gd name="T69" fmla="*/ 14488996 h 2450"/>
                  <a:gd name="T70" fmla="*/ 219024 w 1526"/>
                  <a:gd name="T71" fmla="*/ 12146942 h 2450"/>
                  <a:gd name="T72" fmla="*/ 711828 w 1526"/>
                  <a:gd name="T73" fmla="*/ 9913646 h 2450"/>
                  <a:gd name="T74" fmla="*/ 1587924 w 1526"/>
                  <a:gd name="T75" fmla="*/ 7843723 h 2450"/>
                  <a:gd name="T76" fmla="*/ 2737800 w 1526"/>
                  <a:gd name="T77" fmla="*/ 5937172 h 2450"/>
                  <a:gd name="T78" fmla="*/ 4161456 w 1526"/>
                  <a:gd name="T79" fmla="*/ 4248606 h 2450"/>
                  <a:gd name="T80" fmla="*/ 5804136 w 1526"/>
                  <a:gd name="T81" fmla="*/ 2778024 h 2450"/>
                  <a:gd name="T82" fmla="*/ 7665840 w 1526"/>
                  <a:gd name="T83" fmla="*/ 1634187 h 2450"/>
                  <a:gd name="T84" fmla="*/ 9746568 w 1526"/>
                  <a:gd name="T85" fmla="*/ 708101 h 2450"/>
                  <a:gd name="T86" fmla="*/ 11936808 w 1526"/>
                  <a:gd name="T87" fmla="*/ 217985 h 2450"/>
                  <a:gd name="T88" fmla="*/ 14236560 w 1526"/>
                  <a:gd name="T89" fmla="*/ 0 h 245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526" h="2450">
                    <a:moveTo>
                      <a:pt x="260" y="0"/>
                    </a:moveTo>
                    <a:lnTo>
                      <a:pt x="1266" y="0"/>
                    </a:lnTo>
                    <a:lnTo>
                      <a:pt x="1308" y="4"/>
                    </a:lnTo>
                    <a:lnTo>
                      <a:pt x="1348" y="13"/>
                    </a:lnTo>
                    <a:lnTo>
                      <a:pt x="1386" y="30"/>
                    </a:lnTo>
                    <a:lnTo>
                      <a:pt x="1420" y="51"/>
                    </a:lnTo>
                    <a:lnTo>
                      <a:pt x="1450" y="78"/>
                    </a:lnTo>
                    <a:lnTo>
                      <a:pt x="1476" y="109"/>
                    </a:lnTo>
                    <a:lnTo>
                      <a:pt x="1497" y="144"/>
                    </a:lnTo>
                    <a:lnTo>
                      <a:pt x="1513" y="182"/>
                    </a:lnTo>
                    <a:lnTo>
                      <a:pt x="1522" y="223"/>
                    </a:lnTo>
                    <a:lnTo>
                      <a:pt x="1526" y="266"/>
                    </a:lnTo>
                    <a:lnTo>
                      <a:pt x="1526" y="2185"/>
                    </a:lnTo>
                    <a:lnTo>
                      <a:pt x="1522" y="2227"/>
                    </a:lnTo>
                    <a:lnTo>
                      <a:pt x="1513" y="2268"/>
                    </a:lnTo>
                    <a:lnTo>
                      <a:pt x="1497" y="2306"/>
                    </a:lnTo>
                    <a:lnTo>
                      <a:pt x="1476" y="2341"/>
                    </a:lnTo>
                    <a:lnTo>
                      <a:pt x="1450" y="2372"/>
                    </a:lnTo>
                    <a:lnTo>
                      <a:pt x="1420" y="2399"/>
                    </a:lnTo>
                    <a:lnTo>
                      <a:pt x="1386" y="2420"/>
                    </a:lnTo>
                    <a:lnTo>
                      <a:pt x="1348" y="2437"/>
                    </a:lnTo>
                    <a:lnTo>
                      <a:pt x="1308" y="2446"/>
                    </a:lnTo>
                    <a:lnTo>
                      <a:pt x="1266" y="2450"/>
                    </a:lnTo>
                    <a:lnTo>
                      <a:pt x="260" y="2450"/>
                    </a:lnTo>
                    <a:lnTo>
                      <a:pt x="218" y="2446"/>
                    </a:lnTo>
                    <a:lnTo>
                      <a:pt x="178" y="2437"/>
                    </a:lnTo>
                    <a:lnTo>
                      <a:pt x="140" y="2420"/>
                    </a:lnTo>
                    <a:lnTo>
                      <a:pt x="106" y="2399"/>
                    </a:lnTo>
                    <a:lnTo>
                      <a:pt x="76" y="2372"/>
                    </a:lnTo>
                    <a:lnTo>
                      <a:pt x="50" y="2341"/>
                    </a:lnTo>
                    <a:lnTo>
                      <a:pt x="29" y="2306"/>
                    </a:lnTo>
                    <a:lnTo>
                      <a:pt x="13" y="2268"/>
                    </a:lnTo>
                    <a:lnTo>
                      <a:pt x="4" y="2227"/>
                    </a:lnTo>
                    <a:lnTo>
                      <a:pt x="0" y="2185"/>
                    </a:lnTo>
                    <a:lnTo>
                      <a:pt x="0" y="266"/>
                    </a:lnTo>
                    <a:lnTo>
                      <a:pt x="4" y="223"/>
                    </a:lnTo>
                    <a:lnTo>
                      <a:pt x="13" y="182"/>
                    </a:lnTo>
                    <a:lnTo>
                      <a:pt x="29" y="144"/>
                    </a:lnTo>
                    <a:lnTo>
                      <a:pt x="50" y="109"/>
                    </a:lnTo>
                    <a:lnTo>
                      <a:pt x="76" y="78"/>
                    </a:lnTo>
                    <a:lnTo>
                      <a:pt x="106" y="51"/>
                    </a:lnTo>
                    <a:lnTo>
                      <a:pt x="140" y="30"/>
                    </a:lnTo>
                    <a:lnTo>
                      <a:pt x="178" y="13"/>
                    </a:lnTo>
                    <a:lnTo>
                      <a:pt x="218" y="4"/>
                    </a:lnTo>
                    <a:lnTo>
                      <a:pt x="260" y="0"/>
                    </a:lnTo>
                    <a:close/>
                  </a:path>
                </a:pathLst>
              </a:custGeom>
              <a:solidFill>
                <a:srgbClr val="025C91">
                  <a:alpha val="25000"/>
                </a:srgbClr>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sp>
            <p:nvSpPr>
              <p:cNvPr id="45" name="Freeform 215"/>
              <p:cNvSpPr>
                <a:spLocks noEditPoints="1"/>
              </p:cNvSpPr>
              <p:nvPr/>
            </p:nvSpPr>
            <p:spPr bwMode="auto">
              <a:xfrm>
                <a:off x="1335554" y="5095858"/>
                <a:ext cx="301071" cy="515789"/>
              </a:xfrm>
              <a:custGeom>
                <a:avLst/>
                <a:gdLst>
                  <a:gd name="T0" fmla="*/ 34036709 w 1286"/>
                  <a:gd name="T1" fmla="*/ 103602405 h 2210"/>
                  <a:gd name="T2" fmla="*/ 31460749 w 1286"/>
                  <a:gd name="T3" fmla="*/ 104855236 h 2210"/>
                  <a:gd name="T4" fmla="*/ 29761547 w 1286"/>
                  <a:gd name="T5" fmla="*/ 106925160 h 2210"/>
                  <a:gd name="T6" fmla="*/ 29103920 w 1286"/>
                  <a:gd name="T7" fmla="*/ 109757565 h 2210"/>
                  <a:gd name="T8" fmla="*/ 29761547 w 1286"/>
                  <a:gd name="T9" fmla="*/ 112589970 h 2210"/>
                  <a:gd name="T10" fmla="*/ 31460749 w 1286"/>
                  <a:gd name="T11" fmla="*/ 114768887 h 2210"/>
                  <a:gd name="T12" fmla="*/ 34036709 w 1286"/>
                  <a:gd name="T13" fmla="*/ 115967338 h 2210"/>
                  <a:gd name="T14" fmla="*/ 36941599 w 1286"/>
                  <a:gd name="T15" fmla="*/ 115967338 h 2210"/>
                  <a:gd name="T16" fmla="*/ 39462776 w 1286"/>
                  <a:gd name="T17" fmla="*/ 114768887 h 2210"/>
                  <a:gd name="T18" fmla="*/ 41271543 w 1286"/>
                  <a:gd name="T19" fmla="*/ 112589970 h 2210"/>
                  <a:gd name="T20" fmla="*/ 41929170 w 1286"/>
                  <a:gd name="T21" fmla="*/ 109757565 h 2210"/>
                  <a:gd name="T22" fmla="*/ 41271543 w 1286"/>
                  <a:gd name="T23" fmla="*/ 106925160 h 2210"/>
                  <a:gd name="T24" fmla="*/ 39462776 w 1286"/>
                  <a:gd name="T25" fmla="*/ 104855236 h 2210"/>
                  <a:gd name="T26" fmla="*/ 36941599 w 1286"/>
                  <a:gd name="T27" fmla="*/ 103602405 h 2210"/>
                  <a:gd name="T28" fmla="*/ 6522425 w 1286"/>
                  <a:gd name="T29" fmla="*/ 12964041 h 2210"/>
                  <a:gd name="T30" fmla="*/ 64346318 w 1286"/>
                  <a:gd name="T31" fmla="*/ 98700076 h 2210"/>
                  <a:gd name="T32" fmla="*/ 6522425 w 1286"/>
                  <a:gd name="T33" fmla="*/ 12964041 h 2210"/>
                  <a:gd name="T34" fmla="*/ 62811698 w 1286"/>
                  <a:gd name="T35" fmla="*/ 0 h 2210"/>
                  <a:gd name="T36" fmla="*/ 65771371 w 1286"/>
                  <a:gd name="T37" fmla="*/ 599109 h 2210"/>
                  <a:gd name="T38" fmla="*/ 68237766 w 1286"/>
                  <a:gd name="T39" fmla="*/ 2287676 h 2210"/>
                  <a:gd name="T40" fmla="*/ 69882184 w 1286"/>
                  <a:gd name="T41" fmla="*/ 4847950 h 2210"/>
                  <a:gd name="T42" fmla="*/ 70485029 w 1286"/>
                  <a:gd name="T43" fmla="*/ 7952720 h 2210"/>
                  <a:gd name="T44" fmla="*/ 70375463 w 1286"/>
                  <a:gd name="T45" fmla="*/ 114060786 h 2210"/>
                  <a:gd name="T46" fmla="*/ 69169541 w 1286"/>
                  <a:gd name="T47" fmla="*/ 116893191 h 2210"/>
                  <a:gd name="T48" fmla="*/ 67141642 w 1286"/>
                  <a:gd name="T49" fmla="*/ 119017495 h 2210"/>
                  <a:gd name="T50" fmla="*/ 64401100 w 1286"/>
                  <a:gd name="T51" fmla="*/ 120270325 h 2210"/>
                  <a:gd name="T52" fmla="*/ 7673331 w 1286"/>
                  <a:gd name="T53" fmla="*/ 120379318 h 2210"/>
                  <a:gd name="T54" fmla="*/ 4713657 w 1286"/>
                  <a:gd name="T55" fmla="*/ 119780209 h 2210"/>
                  <a:gd name="T56" fmla="*/ 2247263 w 1286"/>
                  <a:gd name="T57" fmla="*/ 118091642 h 2210"/>
                  <a:gd name="T58" fmla="*/ 602844 w 1286"/>
                  <a:gd name="T59" fmla="*/ 115531368 h 2210"/>
                  <a:gd name="T60" fmla="*/ 0 w 1286"/>
                  <a:gd name="T61" fmla="*/ 112481211 h 2210"/>
                  <a:gd name="T62" fmla="*/ 109565 w 1286"/>
                  <a:gd name="T63" fmla="*/ 6318532 h 2210"/>
                  <a:gd name="T64" fmla="*/ 1315488 w 1286"/>
                  <a:gd name="T65" fmla="*/ 3486127 h 2210"/>
                  <a:gd name="T66" fmla="*/ 3343386 w 1286"/>
                  <a:gd name="T67" fmla="*/ 1361823 h 2210"/>
                  <a:gd name="T68" fmla="*/ 6083929 w 1286"/>
                  <a:gd name="T69" fmla="*/ 108993 h 221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286" h="2210">
                    <a:moveTo>
                      <a:pt x="648" y="1898"/>
                    </a:moveTo>
                    <a:lnTo>
                      <a:pt x="621" y="1902"/>
                    </a:lnTo>
                    <a:lnTo>
                      <a:pt x="596" y="1910"/>
                    </a:lnTo>
                    <a:lnTo>
                      <a:pt x="574" y="1925"/>
                    </a:lnTo>
                    <a:lnTo>
                      <a:pt x="556" y="1943"/>
                    </a:lnTo>
                    <a:lnTo>
                      <a:pt x="543" y="1963"/>
                    </a:lnTo>
                    <a:lnTo>
                      <a:pt x="534" y="1989"/>
                    </a:lnTo>
                    <a:lnTo>
                      <a:pt x="531" y="2015"/>
                    </a:lnTo>
                    <a:lnTo>
                      <a:pt x="534" y="2042"/>
                    </a:lnTo>
                    <a:lnTo>
                      <a:pt x="543" y="2067"/>
                    </a:lnTo>
                    <a:lnTo>
                      <a:pt x="556" y="2089"/>
                    </a:lnTo>
                    <a:lnTo>
                      <a:pt x="574" y="2107"/>
                    </a:lnTo>
                    <a:lnTo>
                      <a:pt x="596" y="2121"/>
                    </a:lnTo>
                    <a:lnTo>
                      <a:pt x="621" y="2129"/>
                    </a:lnTo>
                    <a:lnTo>
                      <a:pt x="648" y="2133"/>
                    </a:lnTo>
                    <a:lnTo>
                      <a:pt x="674" y="2129"/>
                    </a:lnTo>
                    <a:lnTo>
                      <a:pt x="699" y="2121"/>
                    </a:lnTo>
                    <a:lnTo>
                      <a:pt x="720" y="2107"/>
                    </a:lnTo>
                    <a:lnTo>
                      <a:pt x="739" y="2089"/>
                    </a:lnTo>
                    <a:lnTo>
                      <a:pt x="753" y="2067"/>
                    </a:lnTo>
                    <a:lnTo>
                      <a:pt x="761" y="2042"/>
                    </a:lnTo>
                    <a:lnTo>
                      <a:pt x="765" y="2015"/>
                    </a:lnTo>
                    <a:lnTo>
                      <a:pt x="761" y="1989"/>
                    </a:lnTo>
                    <a:lnTo>
                      <a:pt x="753" y="1963"/>
                    </a:lnTo>
                    <a:lnTo>
                      <a:pt x="739" y="1943"/>
                    </a:lnTo>
                    <a:lnTo>
                      <a:pt x="720" y="1925"/>
                    </a:lnTo>
                    <a:lnTo>
                      <a:pt x="699" y="1910"/>
                    </a:lnTo>
                    <a:lnTo>
                      <a:pt x="674" y="1902"/>
                    </a:lnTo>
                    <a:lnTo>
                      <a:pt x="648" y="1898"/>
                    </a:lnTo>
                    <a:close/>
                    <a:moveTo>
                      <a:pt x="119" y="238"/>
                    </a:moveTo>
                    <a:lnTo>
                      <a:pt x="119" y="1812"/>
                    </a:lnTo>
                    <a:lnTo>
                      <a:pt x="1174" y="1812"/>
                    </a:lnTo>
                    <a:lnTo>
                      <a:pt x="1174" y="238"/>
                    </a:lnTo>
                    <a:lnTo>
                      <a:pt x="119" y="238"/>
                    </a:lnTo>
                    <a:close/>
                    <a:moveTo>
                      <a:pt x="140" y="0"/>
                    </a:moveTo>
                    <a:lnTo>
                      <a:pt x="1146" y="0"/>
                    </a:lnTo>
                    <a:lnTo>
                      <a:pt x="1175" y="2"/>
                    </a:lnTo>
                    <a:lnTo>
                      <a:pt x="1200" y="11"/>
                    </a:lnTo>
                    <a:lnTo>
                      <a:pt x="1225" y="25"/>
                    </a:lnTo>
                    <a:lnTo>
                      <a:pt x="1245" y="42"/>
                    </a:lnTo>
                    <a:lnTo>
                      <a:pt x="1262" y="64"/>
                    </a:lnTo>
                    <a:lnTo>
                      <a:pt x="1275" y="89"/>
                    </a:lnTo>
                    <a:lnTo>
                      <a:pt x="1284" y="116"/>
                    </a:lnTo>
                    <a:lnTo>
                      <a:pt x="1286" y="146"/>
                    </a:lnTo>
                    <a:lnTo>
                      <a:pt x="1286" y="2065"/>
                    </a:lnTo>
                    <a:lnTo>
                      <a:pt x="1284" y="2094"/>
                    </a:lnTo>
                    <a:lnTo>
                      <a:pt x="1275" y="2121"/>
                    </a:lnTo>
                    <a:lnTo>
                      <a:pt x="1262" y="2146"/>
                    </a:lnTo>
                    <a:lnTo>
                      <a:pt x="1245" y="2168"/>
                    </a:lnTo>
                    <a:lnTo>
                      <a:pt x="1225" y="2185"/>
                    </a:lnTo>
                    <a:lnTo>
                      <a:pt x="1200" y="2199"/>
                    </a:lnTo>
                    <a:lnTo>
                      <a:pt x="1175" y="2208"/>
                    </a:lnTo>
                    <a:lnTo>
                      <a:pt x="1146" y="2210"/>
                    </a:lnTo>
                    <a:lnTo>
                      <a:pt x="140" y="2210"/>
                    </a:lnTo>
                    <a:lnTo>
                      <a:pt x="111" y="2208"/>
                    </a:lnTo>
                    <a:lnTo>
                      <a:pt x="86" y="2199"/>
                    </a:lnTo>
                    <a:lnTo>
                      <a:pt x="61" y="2185"/>
                    </a:lnTo>
                    <a:lnTo>
                      <a:pt x="41" y="2168"/>
                    </a:lnTo>
                    <a:lnTo>
                      <a:pt x="24" y="2146"/>
                    </a:lnTo>
                    <a:lnTo>
                      <a:pt x="11" y="2121"/>
                    </a:lnTo>
                    <a:lnTo>
                      <a:pt x="2" y="2094"/>
                    </a:lnTo>
                    <a:lnTo>
                      <a:pt x="0" y="2065"/>
                    </a:lnTo>
                    <a:lnTo>
                      <a:pt x="0" y="146"/>
                    </a:lnTo>
                    <a:lnTo>
                      <a:pt x="2" y="116"/>
                    </a:lnTo>
                    <a:lnTo>
                      <a:pt x="11" y="89"/>
                    </a:lnTo>
                    <a:lnTo>
                      <a:pt x="24" y="64"/>
                    </a:lnTo>
                    <a:lnTo>
                      <a:pt x="41" y="42"/>
                    </a:lnTo>
                    <a:lnTo>
                      <a:pt x="61" y="25"/>
                    </a:lnTo>
                    <a:lnTo>
                      <a:pt x="86" y="11"/>
                    </a:lnTo>
                    <a:lnTo>
                      <a:pt x="111" y="2"/>
                    </a:lnTo>
                    <a:lnTo>
                      <a:pt x="140" y="0"/>
                    </a:lnTo>
                    <a:close/>
                  </a:path>
                </a:pathLst>
              </a:custGeom>
              <a:solidFill>
                <a:srgbClr val="FFFFFF"/>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dirty="0"/>
              </a:p>
            </p:txBody>
          </p:sp>
        </p:grpSp>
        <p:sp>
          <p:nvSpPr>
            <p:cNvPr id="18" name="Freeform 6"/>
            <p:cNvSpPr>
              <a:spLocks/>
            </p:cNvSpPr>
            <p:nvPr/>
          </p:nvSpPr>
          <p:spPr bwMode="auto">
            <a:xfrm>
              <a:off x="893223" y="1354249"/>
              <a:ext cx="691313" cy="701330"/>
            </a:xfrm>
            <a:custGeom>
              <a:avLst/>
              <a:gdLst>
                <a:gd name="T0" fmla="*/ 233870500 w 2560"/>
                <a:gd name="T1" fmla="*/ 0 h 2384"/>
                <a:gd name="T2" fmla="*/ 241531775 w 2560"/>
                <a:gd name="T3" fmla="*/ 1205744 h 2384"/>
                <a:gd name="T4" fmla="*/ 248084340 w 2560"/>
                <a:gd name="T5" fmla="*/ 4320264 h 2384"/>
                <a:gd name="T6" fmla="*/ 253326265 w 2560"/>
                <a:gd name="T7" fmla="*/ 9343562 h 2384"/>
                <a:gd name="T8" fmla="*/ 256854325 w 2560"/>
                <a:gd name="T9" fmla="*/ 15572603 h 2384"/>
                <a:gd name="T10" fmla="*/ 258064000 w 2560"/>
                <a:gd name="T11" fmla="*/ 22605473 h 2384"/>
                <a:gd name="T12" fmla="*/ 257761740 w 2560"/>
                <a:gd name="T13" fmla="*/ 173207405 h 2384"/>
                <a:gd name="T14" fmla="*/ 255443038 w 2560"/>
                <a:gd name="T15" fmla="*/ 179938522 h 2384"/>
                <a:gd name="T16" fmla="*/ 250906915 w 2560"/>
                <a:gd name="T17" fmla="*/ 185464530 h 2384"/>
                <a:gd name="T18" fmla="*/ 244959188 w 2560"/>
                <a:gd name="T19" fmla="*/ 189583520 h 2384"/>
                <a:gd name="T20" fmla="*/ 237802103 w 2560"/>
                <a:gd name="T21" fmla="*/ 191794050 h 2384"/>
                <a:gd name="T22" fmla="*/ 165624828 w 2560"/>
                <a:gd name="T23" fmla="*/ 192195647 h 2384"/>
                <a:gd name="T24" fmla="*/ 165927088 w 2560"/>
                <a:gd name="T25" fmla="*/ 195209689 h 2384"/>
                <a:gd name="T26" fmla="*/ 169354500 w 2560"/>
                <a:gd name="T27" fmla="*/ 201840645 h 2384"/>
                <a:gd name="T28" fmla="*/ 176209325 w 2560"/>
                <a:gd name="T29" fmla="*/ 203247345 h 2384"/>
                <a:gd name="T30" fmla="*/ 181955440 w 2560"/>
                <a:gd name="T31" fmla="*/ 206864259 h 2384"/>
                <a:gd name="T32" fmla="*/ 186189303 w 2560"/>
                <a:gd name="T33" fmla="*/ 212289471 h 2384"/>
                <a:gd name="T34" fmla="*/ 188507688 w 2560"/>
                <a:gd name="T35" fmla="*/ 219121384 h 2384"/>
                <a:gd name="T36" fmla="*/ 188910913 w 2560"/>
                <a:gd name="T37" fmla="*/ 227460159 h 2384"/>
                <a:gd name="T38" fmla="*/ 187701238 w 2560"/>
                <a:gd name="T39" fmla="*/ 232684414 h 2384"/>
                <a:gd name="T40" fmla="*/ 184374790 w 2560"/>
                <a:gd name="T41" fmla="*/ 236904199 h 2384"/>
                <a:gd name="T42" fmla="*/ 179536090 w 2560"/>
                <a:gd name="T43" fmla="*/ 239214891 h 2384"/>
                <a:gd name="T44" fmla="*/ 81249838 w 2560"/>
                <a:gd name="T45" fmla="*/ 239516327 h 2384"/>
                <a:gd name="T46" fmla="*/ 76007913 w 2560"/>
                <a:gd name="T47" fmla="*/ 238210104 h 2384"/>
                <a:gd name="T48" fmla="*/ 71875015 w 2560"/>
                <a:gd name="T49" fmla="*/ 234894944 h 2384"/>
                <a:gd name="T50" fmla="*/ 69556313 w 2560"/>
                <a:gd name="T51" fmla="*/ 230172765 h 2384"/>
                <a:gd name="T52" fmla="*/ 69153088 w 2560"/>
                <a:gd name="T53" fmla="*/ 222938938 h 2384"/>
                <a:gd name="T54" fmla="*/ 70362763 w 2560"/>
                <a:gd name="T55" fmla="*/ 215604949 h 2384"/>
                <a:gd name="T56" fmla="*/ 73790175 w 2560"/>
                <a:gd name="T57" fmla="*/ 209375908 h 2384"/>
                <a:gd name="T58" fmla="*/ 78830488 w 2560"/>
                <a:gd name="T59" fmla="*/ 204754208 h 2384"/>
                <a:gd name="T60" fmla="*/ 85181440 w 2560"/>
                <a:gd name="T61" fmla="*/ 202242559 h 2384"/>
                <a:gd name="T62" fmla="*/ 92439490 w 2560"/>
                <a:gd name="T63" fmla="*/ 201840645 h 2384"/>
                <a:gd name="T64" fmla="*/ 92439490 w 2560"/>
                <a:gd name="T65" fmla="*/ 193602348 h 2384"/>
                <a:gd name="T66" fmla="*/ 24193500 w 2560"/>
                <a:gd name="T67" fmla="*/ 192195647 h 2384"/>
                <a:gd name="T68" fmla="*/ 16532225 w 2560"/>
                <a:gd name="T69" fmla="*/ 190990221 h 2384"/>
                <a:gd name="T70" fmla="*/ 9979978 w 2560"/>
                <a:gd name="T71" fmla="*/ 187775221 h 2384"/>
                <a:gd name="T72" fmla="*/ 4738053 w 2560"/>
                <a:gd name="T73" fmla="*/ 182852086 h 2384"/>
                <a:gd name="T74" fmla="*/ 1209675 w 2560"/>
                <a:gd name="T75" fmla="*/ 176623045 h 2384"/>
                <a:gd name="T76" fmla="*/ 0 w 2560"/>
                <a:gd name="T77" fmla="*/ 169590491 h 2384"/>
                <a:gd name="T78" fmla="*/ 302578 w 2560"/>
                <a:gd name="T79" fmla="*/ 18888080 h 2384"/>
                <a:gd name="T80" fmla="*/ 2620963 w 2560"/>
                <a:gd name="T81" fmla="*/ 12257125 h 2384"/>
                <a:gd name="T82" fmla="*/ 7157403 w 2560"/>
                <a:gd name="T83" fmla="*/ 6630956 h 2384"/>
                <a:gd name="T84" fmla="*/ 13104813 w 2560"/>
                <a:gd name="T85" fmla="*/ 2511649 h 2384"/>
                <a:gd name="T86" fmla="*/ 20262215 w 2560"/>
                <a:gd name="T87" fmla="*/ 301436 h 238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0" h="2384">
                  <a:moveTo>
                    <a:pt x="240" y="0"/>
                  </a:moveTo>
                  <a:lnTo>
                    <a:pt x="2320" y="0"/>
                  </a:lnTo>
                  <a:lnTo>
                    <a:pt x="2359" y="3"/>
                  </a:lnTo>
                  <a:lnTo>
                    <a:pt x="2396" y="12"/>
                  </a:lnTo>
                  <a:lnTo>
                    <a:pt x="2430" y="25"/>
                  </a:lnTo>
                  <a:lnTo>
                    <a:pt x="2461" y="43"/>
                  </a:lnTo>
                  <a:lnTo>
                    <a:pt x="2489" y="66"/>
                  </a:lnTo>
                  <a:lnTo>
                    <a:pt x="2513" y="93"/>
                  </a:lnTo>
                  <a:lnTo>
                    <a:pt x="2534" y="122"/>
                  </a:lnTo>
                  <a:lnTo>
                    <a:pt x="2548" y="155"/>
                  </a:lnTo>
                  <a:lnTo>
                    <a:pt x="2557" y="188"/>
                  </a:lnTo>
                  <a:lnTo>
                    <a:pt x="2560" y="225"/>
                  </a:lnTo>
                  <a:lnTo>
                    <a:pt x="2560" y="1688"/>
                  </a:lnTo>
                  <a:lnTo>
                    <a:pt x="2557" y="1724"/>
                  </a:lnTo>
                  <a:lnTo>
                    <a:pt x="2548" y="1758"/>
                  </a:lnTo>
                  <a:lnTo>
                    <a:pt x="2534" y="1791"/>
                  </a:lnTo>
                  <a:lnTo>
                    <a:pt x="2513" y="1820"/>
                  </a:lnTo>
                  <a:lnTo>
                    <a:pt x="2489" y="1846"/>
                  </a:lnTo>
                  <a:lnTo>
                    <a:pt x="2461" y="1869"/>
                  </a:lnTo>
                  <a:lnTo>
                    <a:pt x="2430" y="1887"/>
                  </a:lnTo>
                  <a:lnTo>
                    <a:pt x="2396" y="1901"/>
                  </a:lnTo>
                  <a:lnTo>
                    <a:pt x="2359" y="1909"/>
                  </a:lnTo>
                  <a:lnTo>
                    <a:pt x="2320" y="1913"/>
                  </a:lnTo>
                  <a:lnTo>
                    <a:pt x="1643" y="1913"/>
                  </a:lnTo>
                  <a:lnTo>
                    <a:pt x="1645" y="1927"/>
                  </a:lnTo>
                  <a:lnTo>
                    <a:pt x="1646" y="1943"/>
                  </a:lnTo>
                  <a:lnTo>
                    <a:pt x="1646" y="2009"/>
                  </a:lnTo>
                  <a:lnTo>
                    <a:pt x="1680" y="2009"/>
                  </a:lnTo>
                  <a:lnTo>
                    <a:pt x="1715" y="2013"/>
                  </a:lnTo>
                  <a:lnTo>
                    <a:pt x="1748" y="2023"/>
                  </a:lnTo>
                  <a:lnTo>
                    <a:pt x="1778" y="2038"/>
                  </a:lnTo>
                  <a:lnTo>
                    <a:pt x="1805" y="2059"/>
                  </a:lnTo>
                  <a:lnTo>
                    <a:pt x="1828" y="2084"/>
                  </a:lnTo>
                  <a:lnTo>
                    <a:pt x="1847" y="2113"/>
                  </a:lnTo>
                  <a:lnTo>
                    <a:pt x="1862" y="2146"/>
                  </a:lnTo>
                  <a:lnTo>
                    <a:pt x="1870" y="2181"/>
                  </a:lnTo>
                  <a:lnTo>
                    <a:pt x="1874" y="2219"/>
                  </a:lnTo>
                  <a:lnTo>
                    <a:pt x="1874" y="2264"/>
                  </a:lnTo>
                  <a:lnTo>
                    <a:pt x="1870" y="2291"/>
                  </a:lnTo>
                  <a:lnTo>
                    <a:pt x="1862" y="2316"/>
                  </a:lnTo>
                  <a:lnTo>
                    <a:pt x="1847" y="2338"/>
                  </a:lnTo>
                  <a:lnTo>
                    <a:pt x="1829" y="2358"/>
                  </a:lnTo>
                  <a:lnTo>
                    <a:pt x="1806" y="2371"/>
                  </a:lnTo>
                  <a:lnTo>
                    <a:pt x="1781" y="2381"/>
                  </a:lnTo>
                  <a:lnTo>
                    <a:pt x="1754" y="2384"/>
                  </a:lnTo>
                  <a:lnTo>
                    <a:pt x="806" y="2384"/>
                  </a:lnTo>
                  <a:lnTo>
                    <a:pt x="779" y="2381"/>
                  </a:lnTo>
                  <a:lnTo>
                    <a:pt x="754" y="2371"/>
                  </a:lnTo>
                  <a:lnTo>
                    <a:pt x="731" y="2358"/>
                  </a:lnTo>
                  <a:lnTo>
                    <a:pt x="713" y="2338"/>
                  </a:lnTo>
                  <a:lnTo>
                    <a:pt x="698" y="2316"/>
                  </a:lnTo>
                  <a:lnTo>
                    <a:pt x="690" y="2291"/>
                  </a:lnTo>
                  <a:lnTo>
                    <a:pt x="686" y="2264"/>
                  </a:lnTo>
                  <a:lnTo>
                    <a:pt x="686" y="2219"/>
                  </a:lnTo>
                  <a:lnTo>
                    <a:pt x="690" y="2181"/>
                  </a:lnTo>
                  <a:lnTo>
                    <a:pt x="698" y="2146"/>
                  </a:lnTo>
                  <a:lnTo>
                    <a:pt x="713" y="2113"/>
                  </a:lnTo>
                  <a:lnTo>
                    <a:pt x="732" y="2084"/>
                  </a:lnTo>
                  <a:lnTo>
                    <a:pt x="755" y="2059"/>
                  </a:lnTo>
                  <a:lnTo>
                    <a:pt x="782" y="2038"/>
                  </a:lnTo>
                  <a:lnTo>
                    <a:pt x="812" y="2023"/>
                  </a:lnTo>
                  <a:lnTo>
                    <a:pt x="845" y="2013"/>
                  </a:lnTo>
                  <a:lnTo>
                    <a:pt x="880" y="2009"/>
                  </a:lnTo>
                  <a:lnTo>
                    <a:pt x="917" y="2009"/>
                  </a:lnTo>
                  <a:lnTo>
                    <a:pt x="917" y="1943"/>
                  </a:lnTo>
                  <a:lnTo>
                    <a:pt x="917" y="1927"/>
                  </a:lnTo>
                  <a:lnTo>
                    <a:pt x="921" y="1913"/>
                  </a:lnTo>
                  <a:lnTo>
                    <a:pt x="240" y="1913"/>
                  </a:lnTo>
                  <a:lnTo>
                    <a:pt x="201" y="1909"/>
                  </a:lnTo>
                  <a:lnTo>
                    <a:pt x="164" y="1901"/>
                  </a:lnTo>
                  <a:lnTo>
                    <a:pt x="130" y="1887"/>
                  </a:lnTo>
                  <a:lnTo>
                    <a:pt x="99" y="1869"/>
                  </a:lnTo>
                  <a:lnTo>
                    <a:pt x="71" y="1846"/>
                  </a:lnTo>
                  <a:lnTo>
                    <a:pt x="47" y="1820"/>
                  </a:lnTo>
                  <a:lnTo>
                    <a:pt x="26" y="1791"/>
                  </a:lnTo>
                  <a:lnTo>
                    <a:pt x="12" y="1758"/>
                  </a:lnTo>
                  <a:lnTo>
                    <a:pt x="3" y="1724"/>
                  </a:lnTo>
                  <a:lnTo>
                    <a:pt x="0" y="1688"/>
                  </a:lnTo>
                  <a:lnTo>
                    <a:pt x="0" y="225"/>
                  </a:lnTo>
                  <a:lnTo>
                    <a:pt x="3" y="188"/>
                  </a:lnTo>
                  <a:lnTo>
                    <a:pt x="12" y="155"/>
                  </a:lnTo>
                  <a:lnTo>
                    <a:pt x="26" y="122"/>
                  </a:lnTo>
                  <a:lnTo>
                    <a:pt x="47" y="93"/>
                  </a:lnTo>
                  <a:lnTo>
                    <a:pt x="71" y="66"/>
                  </a:lnTo>
                  <a:lnTo>
                    <a:pt x="99" y="43"/>
                  </a:lnTo>
                  <a:lnTo>
                    <a:pt x="130" y="25"/>
                  </a:lnTo>
                  <a:lnTo>
                    <a:pt x="164" y="12"/>
                  </a:lnTo>
                  <a:lnTo>
                    <a:pt x="201" y="3"/>
                  </a:lnTo>
                  <a:lnTo>
                    <a:pt x="240" y="0"/>
                  </a:lnTo>
                  <a:close/>
                </a:path>
              </a:pathLst>
            </a:custGeom>
            <a:solidFill>
              <a:srgbClr val="006BA2">
                <a:alpha val="30000"/>
              </a:srgbClr>
            </a:solidFill>
            <a:ln>
              <a:noFill/>
            </a:ln>
            <a:extLst>
              <a:ext uri="{91240B29-F687-4F45-9708-019B960494DF}">
                <a14:hiddenLine xmlns:a14="http://schemas.microsoft.com/office/drawing/2010/main" w="0">
                  <a:solidFill>
                    <a:srgbClr val="000000"/>
                  </a:solidFill>
                  <a:prstDash val="solid"/>
                  <a:round/>
                  <a:headEnd/>
                  <a:tailEnd/>
                </a14:hiddenLine>
              </a:ext>
              <a:ext uri="{91240B29-F687-4f45-9708-019B960494DF}">
                <a14:hiddenLine xmlns="" xmlns:a14="http://schemas.microsoft.com/office/drawing/2010/main" w="0">
                  <a:solidFill>
                    <a:srgbClr val="000000"/>
                  </a:solidFill>
                  <a:prstDash val="solid"/>
                  <a:round/>
                  <a:headEnd/>
                  <a:tailEnd/>
                </a14:hiddenLine>
              </a:ext>
            </a:extLst>
          </p:spPr>
          <p:txBody>
            <a:bodyPr/>
            <a:lstStyle/>
            <a:p>
              <a:endParaRPr lang="en-US"/>
            </a:p>
          </p:txBody>
        </p:sp>
        <p:sp>
          <p:nvSpPr>
            <p:cNvPr id="19" name="Freeform 7"/>
            <p:cNvSpPr>
              <a:spLocks noEditPoints="1"/>
            </p:cNvSpPr>
            <p:nvPr/>
          </p:nvSpPr>
          <p:spPr bwMode="auto">
            <a:xfrm>
              <a:off x="925629" y="1389610"/>
              <a:ext cx="626503" cy="630608"/>
            </a:xfrm>
            <a:custGeom>
              <a:avLst/>
              <a:gdLst>
                <a:gd name="T0" fmla="*/ 92380806 w 2322"/>
                <a:gd name="T1" fmla="*/ 183084838 h 2144"/>
                <a:gd name="T2" fmla="*/ 141690815 w 2322"/>
                <a:gd name="T3" fmla="*/ 183084838 h 2144"/>
                <a:gd name="T4" fmla="*/ 141690815 w 2322"/>
                <a:gd name="T5" fmla="*/ 201764642 h 2144"/>
                <a:gd name="T6" fmla="*/ 157087722 w 2322"/>
                <a:gd name="T7" fmla="*/ 201764642 h 2144"/>
                <a:gd name="T8" fmla="*/ 159100207 w 2322"/>
                <a:gd name="T9" fmla="*/ 202166481 h 2144"/>
                <a:gd name="T10" fmla="*/ 160911571 w 2322"/>
                <a:gd name="T11" fmla="*/ 202969842 h 2144"/>
                <a:gd name="T12" fmla="*/ 162320374 w 2322"/>
                <a:gd name="T13" fmla="*/ 204476421 h 2144"/>
                <a:gd name="T14" fmla="*/ 163427494 w 2322"/>
                <a:gd name="T15" fmla="*/ 206284062 h 2144"/>
                <a:gd name="T16" fmla="*/ 164333176 w 2322"/>
                <a:gd name="T17" fmla="*/ 208493542 h 2144"/>
                <a:gd name="T18" fmla="*/ 164534298 w 2322"/>
                <a:gd name="T19" fmla="*/ 210803482 h 2144"/>
                <a:gd name="T20" fmla="*/ 164534298 w 2322"/>
                <a:gd name="T21" fmla="*/ 215322902 h 2144"/>
                <a:gd name="T22" fmla="*/ 69134764 w 2322"/>
                <a:gd name="T23" fmla="*/ 215322902 h 2144"/>
                <a:gd name="T24" fmla="*/ 69134764 w 2322"/>
                <a:gd name="T25" fmla="*/ 210803482 h 2144"/>
                <a:gd name="T26" fmla="*/ 69335885 w 2322"/>
                <a:gd name="T27" fmla="*/ 208493542 h 2144"/>
                <a:gd name="T28" fmla="*/ 70241567 w 2322"/>
                <a:gd name="T29" fmla="*/ 206284062 h 2144"/>
                <a:gd name="T30" fmla="*/ 71348688 w 2322"/>
                <a:gd name="T31" fmla="*/ 204476421 h 2144"/>
                <a:gd name="T32" fmla="*/ 72757491 w 2322"/>
                <a:gd name="T33" fmla="*/ 202969842 h 2144"/>
                <a:gd name="T34" fmla="*/ 74568854 w 2322"/>
                <a:gd name="T35" fmla="*/ 202166481 h 2144"/>
                <a:gd name="T36" fmla="*/ 76581339 w 2322"/>
                <a:gd name="T37" fmla="*/ 201764642 h 2144"/>
                <a:gd name="T38" fmla="*/ 92380806 w 2322"/>
                <a:gd name="T39" fmla="*/ 201764642 h 2144"/>
                <a:gd name="T40" fmla="*/ 92380806 w 2322"/>
                <a:gd name="T41" fmla="*/ 183084838 h 2144"/>
                <a:gd name="T42" fmla="*/ 19522755 w 2322"/>
                <a:gd name="T43" fmla="*/ 19784861 h 2144"/>
                <a:gd name="T44" fmla="*/ 19522755 w 2322"/>
                <a:gd name="T45" fmla="*/ 138594173 h 2144"/>
                <a:gd name="T46" fmla="*/ 213441746 w 2322"/>
                <a:gd name="T47" fmla="*/ 138594173 h 2144"/>
                <a:gd name="T48" fmla="*/ 213441746 w 2322"/>
                <a:gd name="T49" fmla="*/ 19784861 h 2144"/>
                <a:gd name="T50" fmla="*/ 19522755 w 2322"/>
                <a:gd name="T51" fmla="*/ 19784861 h 2144"/>
                <a:gd name="T52" fmla="*/ 12176423 w 2322"/>
                <a:gd name="T53" fmla="*/ 0 h 2144"/>
                <a:gd name="T54" fmla="*/ 221492638 w 2322"/>
                <a:gd name="T55" fmla="*/ 0 h 2144"/>
                <a:gd name="T56" fmla="*/ 224310244 w 2322"/>
                <a:gd name="T57" fmla="*/ 301379 h 2144"/>
                <a:gd name="T58" fmla="*/ 226826168 w 2322"/>
                <a:gd name="T59" fmla="*/ 1004280 h 2144"/>
                <a:gd name="T60" fmla="*/ 229040092 w 2322"/>
                <a:gd name="T61" fmla="*/ 2410400 h 2144"/>
                <a:gd name="T62" fmla="*/ 230952016 w 2322"/>
                <a:gd name="T63" fmla="*/ 3916662 h 2144"/>
                <a:gd name="T64" fmla="*/ 232461380 w 2322"/>
                <a:gd name="T65" fmla="*/ 5925539 h 2144"/>
                <a:gd name="T66" fmla="*/ 233266501 w 2322"/>
                <a:gd name="T67" fmla="*/ 8135019 h 2144"/>
                <a:gd name="T68" fmla="*/ 233669061 w 2322"/>
                <a:gd name="T69" fmla="*/ 10545102 h 2144"/>
                <a:gd name="T70" fmla="*/ 233669061 w 2322"/>
                <a:gd name="T71" fmla="*/ 157474897 h 2144"/>
                <a:gd name="T72" fmla="*/ 233266501 w 2322"/>
                <a:gd name="T73" fmla="*/ 159885296 h 2144"/>
                <a:gd name="T74" fmla="*/ 232461380 w 2322"/>
                <a:gd name="T75" fmla="*/ 162094777 h 2144"/>
                <a:gd name="T76" fmla="*/ 230952016 w 2322"/>
                <a:gd name="T77" fmla="*/ 164002878 h 2144"/>
                <a:gd name="T78" fmla="*/ 229040092 w 2322"/>
                <a:gd name="T79" fmla="*/ 165609916 h 2144"/>
                <a:gd name="T80" fmla="*/ 226826168 w 2322"/>
                <a:gd name="T81" fmla="*/ 166915576 h 2144"/>
                <a:gd name="T82" fmla="*/ 224310244 w 2322"/>
                <a:gd name="T83" fmla="*/ 167618477 h 2144"/>
                <a:gd name="T84" fmla="*/ 221492638 w 2322"/>
                <a:gd name="T85" fmla="*/ 168019999 h 2144"/>
                <a:gd name="T86" fmla="*/ 12176423 w 2322"/>
                <a:gd name="T87" fmla="*/ 168019999 h 2144"/>
                <a:gd name="T88" fmla="*/ 9358817 w 2322"/>
                <a:gd name="T89" fmla="*/ 167618477 h 2144"/>
                <a:gd name="T90" fmla="*/ 6842893 w 2322"/>
                <a:gd name="T91" fmla="*/ 166915576 h 2144"/>
                <a:gd name="T92" fmla="*/ 4628970 w 2322"/>
                <a:gd name="T93" fmla="*/ 165609916 h 2144"/>
                <a:gd name="T94" fmla="*/ 2717045 w 2322"/>
                <a:gd name="T95" fmla="*/ 164002878 h 2144"/>
                <a:gd name="T96" fmla="*/ 1207681 w 2322"/>
                <a:gd name="T97" fmla="*/ 162094777 h 2144"/>
                <a:gd name="T98" fmla="*/ 402560 w 2322"/>
                <a:gd name="T99" fmla="*/ 159885296 h 2144"/>
                <a:gd name="T100" fmla="*/ 0 w 2322"/>
                <a:gd name="T101" fmla="*/ 157474897 h 2144"/>
                <a:gd name="T102" fmla="*/ 0 w 2322"/>
                <a:gd name="T103" fmla="*/ 10545102 h 2144"/>
                <a:gd name="T104" fmla="*/ 402560 w 2322"/>
                <a:gd name="T105" fmla="*/ 8135019 h 2144"/>
                <a:gd name="T106" fmla="*/ 1207681 w 2322"/>
                <a:gd name="T107" fmla="*/ 5925539 h 2144"/>
                <a:gd name="T108" fmla="*/ 2717045 w 2322"/>
                <a:gd name="T109" fmla="*/ 3916662 h 2144"/>
                <a:gd name="T110" fmla="*/ 4628970 w 2322"/>
                <a:gd name="T111" fmla="*/ 2410400 h 2144"/>
                <a:gd name="T112" fmla="*/ 6842893 w 2322"/>
                <a:gd name="T113" fmla="*/ 1004280 h 2144"/>
                <a:gd name="T114" fmla="*/ 9358817 w 2322"/>
                <a:gd name="T115" fmla="*/ 301379 h 2144"/>
                <a:gd name="T116" fmla="*/ 12176423 w 2322"/>
                <a:gd name="T117" fmla="*/ 0 h 214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322" h="2144">
                  <a:moveTo>
                    <a:pt x="918" y="1823"/>
                  </a:moveTo>
                  <a:lnTo>
                    <a:pt x="1408" y="1823"/>
                  </a:lnTo>
                  <a:lnTo>
                    <a:pt x="1408" y="2009"/>
                  </a:lnTo>
                  <a:lnTo>
                    <a:pt x="1561" y="2009"/>
                  </a:lnTo>
                  <a:lnTo>
                    <a:pt x="1581" y="2013"/>
                  </a:lnTo>
                  <a:lnTo>
                    <a:pt x="1599" y="2021"/>
                  </a:lnTo>
                  <a:lnTo>
                    <a:pt x="1613" y="2036"/>
                  </a:lnTo>
                  <a:lnTo>
                    <a:pt x="1624" y="2054"/>
                  </a:lnTo>
                  <a:lnTo>
                    <a:pt x="1633" y="2076"/>
                  </a:lnTo>
                  <a:lnTo>
                    <a:pt x="1635" y="2099"/>
                  </a:lnTo>
                  <a:lnTo>
                    <a:pt x="1635" y="2144"/>
                  </a:lnTo>
                  <a:lnTo>
                    <a:pt x="687" y="2144"/>
                  </a:lnTo>
                  <a:lnTo>
                    <a:pt x="687" y="2099"/>
                  </a:lnTo>
                  <a:lnTo>
                    <a:pt x="689" y="2076"/>
                  </a:lnTo>
                  <a:lnTo>
                    <a:pt x="698" y="2054"/>
                  </a:lnTo>
                  <a:lnTo>
                    <a:pt x="709" y="2036"/>
                  </a:lnTo>
                  <a:lnTo>
                    <a:pt x="723" y="2021"/>
                  </a:lnTo>
                  <a:lnTo>
                    <a:pt x="741" y="2013"/>
                  </a:lnTo>
                  <a:lnTo>
                    <a:pt x="761" y="2009"/>
                  </a:lnTo>
                  <a:lnTo>
                    <a:pt x="918" y="2009"/>
                  </a:lnTo>
                  <a:lnTo>
                    <a:pt x="918" y="1823"/>
                  </a:lnTo>
                  <a:close/>
                  <a:moveTo>
                    <a:pt x="194" y="197"/>
                  </a:moveTo>
                  <a:lnTo>
                    <a:pt x="194" y="1380"/>
                  </a:lnTo>
                  <a:lnTo>
                    <a:pt x="2121" y="1380"/>
                  </a:lnTo>
                  <a:lnTo>
                    <a:pt x="2121" y="197"/>
                  </a:lnTo>
                  <a:lnTo>
                    <a:pt x="194" y="197"/>
                  </a:lnTo>
                  <a:close/>
                  <a:moveTo>
                    <a:pt x="121" y="0"/>
                  </a:moveTo>
                  <a:lnTo>
                    <a:pt x="2201" y="0"/>
                  </a:lnTo>
                  <a:lnTo>
                    <a:pt x="2229" y="3"/>
                  </a:lnTo>
                  <a:lnTo>
                    <a:pt x="2254" y="10"/>
                  </a:lnTo>
                  <a:lnTo>
                    <a:pt x="2276" y="24"/>
                  </a:lnTo>
                  <a:lnTo>
                    <a:pt x="2295" y="39"/>
                  </a:lnTo>
                  <a:lnTo>
                    <a:pt x="2310" y="59"/>
                  </a:lnTo>
                  <a:lnTo>
                    <a:pt x="2318" y="81"/>
                  </a:lnTo>
                  <a:lnTo>
                    <a:pt x="2322" y="105"/>
                  </a:lnTo>
                  <a:lnTo>
                    <a:pt x="2322" y="1568"/>
                  </a:lnTo>
                  <a:lnTo>
                    <a:pt x="2318" y="1592"/>
                  </a:lnTo>
                  <a:lnTo>
                    <a:pt x="2310" y="1614"/>
                  </a:lnTo>
                  <a:lnTo>
                    <a:pt x="2295" y="1633"/>
                  </a:lnTo>
                  <a:lnTo>
                    <a:pt x="2276" y="1649"/>
                  </a:lnTo>
                  <a:lnTo>
                    <a:pt x="2254" y="1662"/>
                  </a:lnTo>
                  <a:lnTo>
                    <a:pt x="2229" y="1669"/>
                  </a:lnTo>
                  <a:lnTo>
                    <a:pt x="2201" y="1673"/>
                  </a:lnTo>
                  <a:lnTo>
                    <a:pt x="121" y="1673"/>
                  </a:lnTo>
                  <a:lnTo>
                    <a:pt x="93" y="1669"/>
                  </a:lnTo>
                  <a:lnTo>
                    <a:pt x="68" y="1662"/>
                  </a:lnTo>
                  <a:lnTo>
                    <a:pt x="46" y="1649"/>
                  </a:lnTo>
                  <a:lnTo>
                    <a:pt x="27" y="1633"/>
                  </a:lnTo>
                  <a:lnTo>
                    <a:pt x="12" y="1614"/>
                  </a:lnTo>
                  <a:lnTo>
                    <a:pt x="4" y="1592"/>
                  </a:lnTo>
                  <a:lnTo>
                    <a:pt x="0" y="1568"/>
                  </a:lnTo>
                  <a:lnTo>
                    <a:pt x="0" y="105"/>
                  </a:lnTo>
                  <a:lnTo>
                    <a:pt x="4" y="81"/>
                  </a:lnTo>
                  <a:lnTo>
                    <a:pt x="12" y="59"/>
                  </a:lnTo>
                  <a:lnTo>
                    <a:pt x="27" y="39"/>
                  </a:lnTo>
                  <a:lnTo>
                    <a:pt x="46" y="24"/>
                  </a:lnTo>
                  <a:lnTo>
                    <a:pt x="68" y="10"/>
                  </a:lnTo>
                  <a:lnTo>
                    <a:pt x="93" y="3"/>
                  </a:lnTo>
                  <a:lnTo>
                    <a:pt x="121" y="0"/>
                  </a:lnTo>
                  <a:close/>
                </a:path>
              </a:pathLst>
            </a:custGeom>
            <a:solidFill>
              <a:srgbClr val="FFFFFF"/>
            </a:solidFill>
            <a:ln>
              <a:noFill/>
            </a:ln>
            <a:extLst>
              <a:ext uri="{91240B29-F687-4f45-9708-019B960494DF}">
                <a14:hiddenLine xmlns="" xmlns:a14="http://schemas.microsoft.com/office/drawing/2010/main" w="0">
                  <a:solidFill>
                    <a:srgbClr val="000000"/>
                  </a:solidFill>
                  <a:prstDash val="solid"/>
                  <a:round/>
                  <a:headEnd/>
                  <a:tailEnd/>
                </a14:hiddenLine>
              </a:ext>
            </a:extLst>
          </p:spPr>
          <p:txBody>
            <a:bodyPr/>
            <a:lstStyle/>
            <a:p>
              <a:pPr defTabSz="457200"/>
              <a:endParaRPr lang="en-US" sz="1800">
                <a:solidFill>
                  <a:prstClr val="white"/>
                </a:solidFill>
              </a:endParaRPr>
            </a:p>
          </p:txBody>
        </p:sp>
        <p:grpSp>
          <p:nvGrpSpPr>
            <p:cNvPr id="20" name="Group 19"/>
            <p:cNvGrpSpPr/>
            <p:nvPr/>
          </p:nvGrpSpPr>
          <p:grpSpPr>
            <a:xfrm>
              <a:off x="1189566" y="2101890"/>
              <a:ext cx="1894752" cy="1417192"/>
              <a:chOff x="3287330" y="4169558"/>
              <a:chExt cx="2332413" cy="1687132"/>
            </a:xfrm>
          </p:grpSpPr>
          <p:sp>
            <p:nvSpPr>
              <p:cNvPr id="21" name="Freeform 29"/>
              <p:cNvSpPr>
                <a:spLocks/>
              </p:cNvSpPr>
              <p:nvPr/>
            </p:nvSpPr>
            <p:spPr bwMode="auto">
              <a:xfrm>
                <a:off x="3287330" y="4169558"/>
                <a:ext cx="2280481" cy="1450065"/>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9000">
                    <a:srgbClr val="FFFFFF"/>
                  </a:gs>
                  <a:gs pos="100000">
                    <a:srgbClr val="389EE7"/>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nvGrpSpPr>
              <p:cNvPr id="22" name="Group 21"/>
              <p:cNvGrpSpPr/>
              <p:nvPr/>
            </p:nvGrpSpPr>
            <p:grpSpPr>
              <a:xfrm>
                <a:off x="4970973" y="4657901"/>
                <a:ext cx="648770" cy="725389"/>
                <a:chOff x="4970973" y="4626586"/>
                <a:chExt cx="648770" cy="725389"/>
              </a:xfrm>
            </p:grpSpPr>
            <p:sp>
              <p:nvSpPr>
                <p:cNvPr id="40" name="Rectangle 87"/>
                <p:cNvSpPr/>
                <p:nvPr/>
              </p:nvSpPr>
              <p:spPr bwMode="auto">
                <a:xfrm>
                  <a:off x="4970973" y="4724845"/>
                  <a:ext cx="648770" cy="365154"/>
                </a:xfrm>
                <a:custGeom>
                  <a:avLst/>
                  <a:gdLst>
                    <a:gd name="connsiteX0" fmla="*/ 0 w 9552305"/>
                    <a:gd name="connsiteY0" fmla="*/ 0 h 5033952"/>
                    <a:gd name="connsiteX1" fmla="*/ 9552305 w 9552305"/>
                    <a:gd name="connsiteY1" fmla="*/ 0 h 5033952"/>
                    <a:gd name="connsiteX2" fmla="*/ 9552305 w 9552305"/>
                    <a:gd name="connsiteY2" fmla="*/ 5033952 h 5033952"/>
                    <a:gd name="connsiteX3" fmla="*/ 0 w 9552305"/>
                    <a:gd name="connsiteY3" fmla="*/ 5033952 h 5033952"/>
                    <a:gd name="connsiteX4" fmla="*/ 0 w 9552305"/>
                    <a:gd name="connsiteY4" fmla="*/ 0 h 5033952"/>
                    <a:gd name="connsiteX0" fmla="*/ 0 w 9552305"/>
                    <a:gd name="connsiteY0" fmla="*/ 0 h 5057357"/>
                    <a:gd name="connsiteX1" fmla="*/ 9552305 w 9552305"/>
                    <a:gd name="connsiteY1" fmla="*/ 0 h 5057357"/>
                    <a:gd name="connsiteX2" fmla="*/ 9552305 w 9552305"/>
                    <a:gd name="connsiteY2" fmla="*/ 5033952 h 5057357"/>
                    <a:gd name="connsiteX3" fmla="*/ 4921933 w 9552305"/>
                    <a:gd name="connsiteY3" fmla="*/ 5057357 h 5057357"/>
                    <a:gd name="connsiteX4" fmla="*/ 0 w 9552305"/>
                    <a:gd name="connsiteY4" fmla="*/ 5033952 h 5057357"/>
                    <a:gd name="connsiteX5" fmla="*/ 0 w 9552305"/>
                    <a:gd name="connsiteY5" fmla="*/ 0 h 5057357"/>
                    <a:gd name="connsiteX0" fmla="*/ 0 w 9552305"/>
                    <a:gd name="connsiteY0" fmla="*/ 0 h 5430582"/>
                    <a:gd name="connsiteX1" fmla="*/ 9552305 w 9552305"/>
                    <a:gd name="connsiteY1" fmla="*/ 0 h 5430582"/>
                    <a:gd name="connsiteX2" fmla="*/ 9552305 w 9552305"/>
                    <a:gd name="connsiteY2" fmla="*/ 5033952 h 5430582"/>
                    <a:gd name="connsiteX3" fmla="*/ 4921933 w 9552305"/>
                    <a:gd name="connsiteY3" fmla="*/ 5430582 h 5430582"/>
                    <a:gd name="connsiteX4" fmla="*/ 0 w 9552305"/>
                    <a:gd name="connsiteY4" fmla="*/ 5033952 h 5430582"/>
                    <a:gd name="connsiteX5" fmla="*/ 0 w 9552305"/>
                    <a:gd name="connsiteY5" fmla="*/ 0 h 5430582"/>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52305" h="6158369">
                      <a:moveTo>
                        <a:pt x="0" y="0"/>
                      </a:moveTo>
                      <a:lnTo>
                        <a:pt x="9552305" y="0"/>
                      </a:lnTo>
                      <a:lnTo>
                        <a:pt x="9552305" y="5033952"/>
                      </a:lnTo>
                      <a:cubicBezTo>
                        <a:pt x="7946644" y="5800643"/>
                        <a:pt x="7423333" y="6119465"/>
                        <a:pt x="4847288" y="6158369"/>
                      </a:cubicBezTo>
                      <a:cubicBezTo>
                        <a:pt x="2149174" y="6138126"/>
                        <a:pt x="1503796" y="5763322"/>
                        <a:pt x="0" y="5033952"/>
                      </a:cubicBezTo>
                      <a:lnTo>
                        <a:pt x="0" y="0"/>
                      </a:lnTo>
                      <a:close/>
                    </a:path>
                  </a:pathLst>
                </a:custGeom>
                <a:gradFill>
                  <a:gsLst>
                    <a:gs pos="100000">
                      <a:srgbClr val="3FAFFA"/>
                    </a:gs>
                    <a:gs pos="0">
                      <a:srgbClr val="1A85DA"/>
                    </a:gs>
                  </a:gsLst>
                  <a:lin ang="0" scaled="1"/>
                </a:gradFill>
                <a:ln>
                  <a:no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41" name="Freeform 6"/>
                <p:cNvSpPr>
                  <a:spLocks/>
                </p:cNvSpPr>
                <p:nvPr/>
              </p:nvSpPr>
              <p:spPr bwMode="auto">
                <a:xfrm>
                  <a:off x="4971025" y="4626586"/>
                  <a:ext cx="648666" cy="195297"/>
                </a:xfrm>
                <a:custGeom>
                  <a:avLst/>
                  <a:gdLst>
                    <a:gd name="T0" fmla="*/ 1595 w 2977"/>
                    <a:gd name="T1" fmla="*/ 1 h 906"/>
                    <a:gd name="T2" fmla="*/ 1801 w 2977"/>
                    <a:gd name="T3" fmla="*/ 11 h 906"/>
                    <a:gd name="T4" fmla="*/ 1997 w 2977"/>
                    <a:gd name="T5" fmla="*/ 28 h 906"/>
                    <a:gd name="T6" fmla="*/ 2181 w 2977"/>
                    <a:gd name="T7" fmla="*/ 52 h 906"/>
                    <a:gd name="T8" fmla="*/ 2351 w 2977"/>
                    <a:gd name="T9" fmla="*/ 85 h 906"/>
                    <a:gd name="T10" fmla="*/ 2505 w 2977"/>
                    <a:gd name="T11" fmla="*/ 123 h 906"/>
                    <a:gd name="T12" fmla="*/ 2641 w 2977"/>
                    <a:gd name="T13" fmla="*/ 166 h 906"/>
                    <a:gd name="T14" fmla="*/ 2757 w 2977"/>
                    <a:gd name="T15" fmla="*/ 216 h 906"/>
                    <a:gd name="T16" fmla="*/ 2850 w 2977"/>
                    <a:gd name="T17" fmla="*/ 270 h 906"/>
                    <a:gd name="T18" fmla="*/ 2919 w 2977"/>
                    <a:gd name="T19" fmla="*/ 328 h 906"/>
                    <a:gd name="T20" fmla="*/ 2962 w 2977"/>
                    <a:gd name="T21" fmla="*/ 389 h 906"/>
                    <a:gd name="T22" fmla="*/ 2977 w 2977"/>
                    <a:gd name="T23" fmla="*/ 454 h 906"/>
                    <a:gd name="T24" fmla="*/ 2962 w 2977"/>
                    <a:gd name="T25" fmla="*/ 517 h 906"/>
                    <a:gd name="T26" fmla="*/ 2919 w 2977"/>
                    <a:gd name="T27" fmla="*/ 579 h 906"/>
                    <a:gd name="T28" fmla="*/ 2850 w 2977"/>
                    <a:gd name="T29" fmla="*/ 636 h 906"/>
                    <a:gd name="T30" fmla="*/ 2757 w 2977"/>
                    <a:gd name="T31" fmla="*/ 690 h 906"/>
                    <a:gd name="T32" fmla="*/ 2641 w 2977"/>
                    <a:gd name="T33" fmla="*/ 740 h 906"/>
                    <a:gd name="T34" fmla="*/ 2505 w 2977"/>
                    <a:gd name="T35" fmla="*/ 783 h 906"/>
                    <a:gd name="T36" fmla="*/ 2351 w 2977"/>
                    <a:gd name="T37" fmla="*/ 822 h 906"/>
                    <a:gd name="T38" fmla="*/ 2181 w 2977"/>
                    <a:gd name="T39" fmla="*/ 854 h 906"/>
                    <a:gd name="T40" fmla="*/ 1997 w 2977"/>
                    <a:gd name="T41" fmla="*/ 878 h 906"/>
                    <a:gd name="T42" fmla="*/ 1801 w 2977"/>
                    <a:gd name="T43" fmla="*/ 895 h 906"/>
                    <a:gd name="T44" fmla="*/ 1595 w 2977"/>
                    <a:gd name="T45" fmla="*/ 905 h 906"/>
                    <a:gd name="T46" fmla="*/ 1382 w 2977"/>
                    <a:gd name="T47" fmla="*/ 905 h 906"/>
                    <a:gd name="T48" fmla="*/ 1175 w 2977"/>
                    <a:gd name="T49" fmla="*/ 895 h 906"/>
                    <a:gd name="T50" fmla="*/ 980 w 2977"/>
                    <a:gd name="T51" fmla="*/ 878 h 906"/>
                    <a:gd name="T52" fmla="*/ 796 w 2977"/>
                    <a:gd name="T53" fmla="*/ 854 h 906"/>
                    <a:gd name="T54" fmla="*/ 626 w 2977"/>
                    <a:gd name="T55" fmla="*/ 822 h 906"/>
                    <a:gd name="T56" fmla="*/ 472 w 2977"/>
                    <a:gd name="T57" fmla="*/ 783 h 906"/>
                    <a:gd name="T58" fmla="*/ 336 w 2977"/>
                    <a:gd name="T59" fmla="*/ 740 h 906"/>
                    <a:gd name="T60" fmla="*/ 220 w 2977"/>
                    <a:gd name="T61" fmla="*/ 690 h 906"/>
                    <a:gd name="T62" fmla="*/ 127 w 2977"/>
                    <a:gd name="T63" fmla="*/ 636 h 906"/>
                    <a:gd name="T64" fmla="*/ 58 w 2977"/>
                    <a:gd name="T65" fmla="*/ 579 h 906"/>
                    <a:gd name="T66" fmla="*/ 15 w 2977"/>
                    <a:gd name="T67" fmla="*/ 517 h 906"/>
                    <a:gd name="T68" fmla="*/ 0 w 2977"/>
                    <a:gd name="T69" fmla="*/ 454 h 906"/>
                    <a:gd name="T70" fmla="*/ 15 w 2977"/>
                    <a:gd name="T71" fmla="*/ 389 h 906"/>
                    <a:gd name="T72" fmla="*/ 58 w 2977"/>
                    <a:gd name="T73" fmla="*/ 328 h 906"/>
                    <a:gd name="T74" fmla="*/ 127 w 2977"/>
                    <a:gd name="T75" fmla="*/ 270 h 906"/>
                    <a:gd name="T76" fmla="*/ 220 w 2977"/>
                    <a:gd name="T77" fmla="*/ 216 h 906"/>
                    <a:gd name="T78" fmla="*/ 336 w 2977"/>
                    <a:gd name="T79" fmla="*/ 166 h 906"/>
                    <a:gd name="T80" fmla="*/ 472 w 2977"/>
                    <a:gd name="T81" fmla="*/ 123 h 906"/>
                    <a:gd name="T82" fmla="*/ 626 w 2977"/>
                    <a:gd name="T83" fmla="*/ 85 h 906"/>
                    <a:gd name="T84" fmla="*/ 796 w 2977"/>
                    <a:gd name="T85" fmla="*/ 52 h 906"/>
                    <a:gd name="T86" fmla="*/ 980 w 2977"/>
                    <a:gd name="T87" fmla="*/ 28 h 906"/>
                    <a:gd name="T88" fmla="*/ 1175 w 2977"/>
                    <a:gd name="T89" fmla="*/ 11 h 906"/>
                    <a:gd name="T90" fmla="*/ 1382 w 2977"/>
                    <a:gd name="T91" fmla="*/ 1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7" h="906">
                      <a:moveTo>
                        <a:pt x="1488" y="0"/>
                      </a:moveTo>
                      <a:lnTo>
                        <a:pt x="1595" y="1"/>
                      </a:lnTo>
                      <a:lnTo>
                        <a:pt x="1700" y="6"/>
                      </a:lnTo>
                      <a:lnTo>
                        <a:pt x="1801" y="11"/>
                      </a:lnTo>
                      <a:lnTo>
                        <a:pt x="1900" y="19"/>
                      </a:lnTo>
                      <a:lnTo>
                        <a:pt x="1997" y="28"/>
                      </a:lnTo>
                      <a:lnTo>
                        <a:pt x="2091" y="39"/>
                      </a:lnTo>
                      <a:lnTo>
                        <a:pt x="2181" y="52"/>
                      </a:lnTo>
                      <a:lnTo>
                        <a:pt x="2268" y="68"/>
                      </a:lnTo>
                      <a:lnTo>
                        <a:pt x="2351" y="85"/>
                      </a:lnTo>
                      <a:lnTo>
                        <a:pt x="2431" y="103"/>
                      </a:lnTo>
                      <a:lnTo>
                        <a:pt x="2505" y="123"/>
                      </a:lnTo>
                      <a:lnTo>
                        <a:pt x="2575" y="144"/>
                      </a:lnTo>
                      <a:lnTo>
                        <a:pt x="2641" y="166"/>
                      </a:lnTo>
                      <a:lnTo>
                        <a:pt x="2701" y="191"/>
                      </a:lnTo>
                      <a:lnTo>
                        <a:pt x="2757" y="216"/>
                      </a:lnTo>
                      <a:lnTo>
                        <a:pt x="2806" y="243"/>
                      </a:lnTo>
                      <a:lnTo>
                        <a:pt x="2850" y="270"/>
                      </a:lnTo>
                      <a:lnTo>
                        <a:pt x="2887" y="299"/>
                      </a:lnTo>
                      <a:lnTo>
                        <a:pt x="2919" y="328"/>
                      </a:lnTo>
                      <a:lnTo>
                        <a:pt x="2943" y="358"/>
                      </a:lnTo>
                      <a:lnTo>
                        <a:pt x="2962" y="389"/>
                      </a:lnTo>
                      <a:lnTo>
                        <a:pt x="2973" y="421"/>
                      </a:lnTo>
                      <a:lnTo>
                        <a:pt x="2977" y="454"/>
                      </a:lnTo>
                      <a:lnTo>
                        <a:pt x="2973" y="485"/>
                      </a:lnTo>
                      <a:lnTo>
                        <a:pt x="2962" y="517"/>
                      </a:lnTo>
                      <a:lnTo>
                        <a:pt x="2943" y="548"/>
                      </a:lnTo>
                      <a:lnTo>
                        <a:pt x="2919" y="579"/>
                      </a:lnTo>
                      <a:lnTo>
                        <a:pt x="2887" y="607"/>
                      </a:lnTo>
                      <a:lnTo>
                        <a:pt x="2850" y="636"/>
                      </a:lnTo>
                      <a:lnTo>
                        <a:pt x="2806" y="663"/>
                      </a:lnTo>
                      <a:lnTo>
                        <a:pt x="2757" y="690"/>
                      </a:lnTo>
                      <a:lnTo>
                        <a:pt x="2701" y="715"/>
                      </a:lnTo>
                      <a:lnTo>
                        <a:pt x="2641" y="740"/>
                      </a:lnTo>
                      <a:lnTo>
                        <a:pt x="2575" y="762"/>
                      </a:lnTo>
                      <a:lnTo>
                        <a:pt x="2505" y="783"/>
                      </a:lnTo>
                      <a:lnTo>
                        <a:pt x="2431" y="804"/>
                      </a:lnTo>
                      <a:lnTo>
                        <a:pt x="2351" y="822"/>
                      </a:lnTo>
                      <a:lnTo>
                        <a:pt x="2268" y="838"/>
                      </a:lnTo>
                      <a:lnTo>
                        <a:pt x="2181" y="854"/>
                      </a:lnTo>
                      <a:lnTo>
                        <a:pt x="2091" y="867"/>
                      </a:lnTo>
                      <a:lnTo>
                        <a:pt x="1997" y="878"/>
                      </a:lnTo>
                      <a:lnTo>
                        <a:pt x="1900" y="888"/>
                      </a:lnTo>
                      <a:lnTo>
                        <a:pt x="1801" y="895"/>
                      </a:lnTo>
                      <a:lnTo>
                        <a:pt x="1700" y="901"/>
                      </a:lnTo>
                      <a:lnTo>
                        <a:pt x="1595" y="905"/>
                      </a:lnTo>
                      <a:lnTo>
                        <a:pt x="1488" y="906"/>
                      </a:lnTo>
                      <a:lnTo>
                        <a:pt x="1382" y="905"/>
                      </a:lnTo>
                      <a:lnTo>
                        <a:pt x="1277" y="901"/>
                      </a:lnTo>
                      <a:lnTo>
                        <a:pt x="1175" y="895"/>
                      </a:lnTo>
                      <a:lnTo>
                        <a:pt x="1077" y="888"/>
                      </a:lnTo>
                      <a:lnTo>
                        <a:pt x="980" y="878"/>
                      </a:lnTo>
                      <a:lnTo>
                        <a:pt x="886" y="867"/>
                      </a:lnTo>
                      <a:lnTo>
                        <a:pt x="796" y="854"/>
                      </a:lnTo>
                      <a:lnTo>
                        <a:pt x="709" y="838"/>
                      </a:lnTo>
                      <a:lnTo>
                        <a:pt x="626" y="822"/>
                      </a:lnTo>
                      <a:lnTo>
                        <a:pt x="546" y="804"/>
                      </a:lnTo>
                      <a:lnTo>
                        <a:pt x="472" y="783"/>
                      </a:lnTo>
                      <a:lnTo>
                        <a:pt x="402" y="762"/>
                      </a:lnTo>
                      <a:lnTo>
                        <a:pt x="336" y="740"/>
                      </a:lnTo>
                      <a:lnTo>
                        <a:pt x="276" y="715"/>
                      </a:lnTo>
                      <a:lnTo>
                        <a:pt x="220" y="690"/>
                      </a:lnTo>
                      <a:lnTo>
                        <a:pt x="171" y="663"/>
                      </a:lnTo>
                      <a:lnTo>
                        <a:pt x="127" y="636"/>
                      </a:lnTo>
                      <a:lnTo>
                        <a:pt x="90" y="607"/>
                      </a:lnTo>
                      <a:lnTo>
                        <a:pt x="58" y="579"/>
                      </a:lnTo>
                      <a:lnTo>
                        <a:pt x="34" y="548"/>
                      </a:lnTo>
                      <a:lnTo>
                        <a:pt x="15" y="517"/>
                      </a:lnTo>
                      <a:lnTo>
                        <a:pt x="4" y="485"/>
                      </a:lnTo>
                      <a:lnTo>
                        <a:pt x="0" y="454"/>
                      </a:lnTo>
                      <a:lnTo>
                        <a:pt x="4" y="421"/>
                      </a:lnTo>
                      <a:lnTo>
                        <a:pt x="15" y="389"/>
                      </a:lnTo>
                      <a:lnTo>
                        <a:pt x="34" y="358"/>
                      </a:lnTo>
                      <a:lnTo>
                        <a:pt x="58" y="328"/>
                      </a:lnTo>
                      <a:lnTo>
                        <a:pt x="90" y="299"/>
                      </a:lnTo>
                      <a:lnTo>
                        <a:pt x="127" y="270"/>
                      </a:lnTo>
                      <a:lnTo>
                        <a:pt x="171" y="243"/>
                      </a:lnTo>
                      <a:lnTo>
                        <a:pt x="220" y="216"/>
                      </a:lnTo>
                      <a:lnTo>
                        <a:pt x="276" y="191"/>
                      </a:lnTo>
                      <a:lnTo>
                        <a:pt x="336" y="166"/>
                      </a:lnTo>
                      <a:lnTo>
                        <a:pt x="402" y="144"/>
                      </a:lnTo>
                      <a:lnTo>
                        <a:pt x="472" y="123"/>
                      </a:lnTo>
                      <a:lnTo>
                        <a:pt x="546" y="103"/>
                      </a:lnTo>
                      <a:lnTo>
                        <a:pt x="626" y="85"/>
                      </a:lnTo>
                      <a:lnTo>
                        <a:pt x="709" y="68"/>
                      </a:lnTo>
                      <a:lnTo>
                        <a:pt x="796" y="52"/>
                      </a:lnTo>
                      <a:lnTo>
                        <a:pt x="886" y="39"/>
                      </a:lnTo>
                      <a:lnTo>
                        <a:pt x="980" y="28"/>
                      </a:lnTo>
                      <a:lnTo>
                        <a:pt x="1077" y="19"/>
                      </a:lnTo>
                      <a:lnTo>
                        <a:pt x="1175" y="11"/>
                      </a:lnTo>
                      <a:lnTo>
                        <a:pt x="1277" y="6"/>
                      </a:lnTo>
                      <a:lnTo>
                        <a:pt x="1382" y="1"/>
                      </a:lnTo>
                      <a:lnTo>
                        <a:pt x="1488" y="0"/>
                      </a:lnTo>
                      <a:close/>
                    </a:path>
                  </a:pathLst>
                </a:custGeom>
                <a:gradFill flip="none" rotWithShape="1">
                  <a:gsLst>
                    <a:gs pos="95000">
                      <a:schemeClr val="tx1"/>
                    </a:gs>
                    <a:gs pos="0">
                      <a:schemeClr val="tx1">
                        <a:lumMod val="85000"/>
                      </a:schemeClr>
                    </a:gs>
                  </a:gsLst>
                  <a:lin ang="27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7"/>
                <p:cNvSpPr>
                  <a:spLocks/>
                </p:cNvSpPr>
                <p:nvPr/>
              </p:nvSpPr>
              <p:spPr bwMode="auto">
                <a:xfrm>
                  <a:off x="4971025" y="5010205"/>
                  <a:ext cx="648666" cy="341770"/>
                </a:xfrm>
                <a:custGeom>
                  <a:avLst/>
                  <a:gdLst>
                    <a:gd name="T0" fmla="*/ 59 w 2977"/>
                    <a:gd name="T1" fmla="*/ 35 h 1570"/>
                    <a:gd name="T2" fmla="*/ 190 w 2977"/>
                    <a:gd name="T3" fmla="*/ 98 h 1570"/>
                    <a:gd name="T4" fmla="*/ 335 w 2977"/>
                    <a:gd name="T5" fmla="*/ 152 h 1570"/>
                    <a:gd name="T6" fmla="*/ 495 w 2977"/>
                    <a:gd name="T7" fmla="*/ 196 h 1570"/>
                    <a:gd name="T8" fmla="*/ 666 w 2977"/>
                    <a:gd name="T9" fmla="*/ 233 h 1570"/>
                    <a:gd name="T10" fmla="*/ 843 w 2977"/>
                    <a:gd name="T11" fmla="*/ 262 h 1570"/>
                    <a:gd name="T12" fmla="*/ 1027 w 2977"/>
                    <a:gd name="T13" fmla="*/ 283 h 1570"/>
                    <a:gd name="T14" fmla="*/ 1212 w 2977"/>
                    <a:gd name="T15" fmla="*/ 296 h 1570"/>
                    <a:gd name="T16" fmla="*/ 1397 w 2977"/>
                    <a:gd name="T17" fmla="*/ 302 h 1570"/>
                    <a:gd name="T18" fmla="*/ 1580 w 2977"/>
                    <a:gd name="T19" fmla="*/ 302 h 1570"/>
                    <a:gd name="T20" fmla="*/ 1765 w 2977"/>
                    <a:gd name="T21" fmla="*/ 296 h 1570"/>
                    <a:gd name="T22" fmla="*/ 1950 w 2977"/>
                    <a:gd name="T23" fmla="*/ 283 h 1570"/>
                    <a:gd name="T24" fmla="*/ 2134 w 2977"/>
                    <a:gd name="T25" fmla="*/ 262 h 1570"/>
                    <a:gd name="T26" fmla="*/ 2311 w 2977"/>
                    <a:gd name="T27" fmla="*/ 233 h 1570"/>
                    <a:gd name="T28" fmla="*/ 2482 w 2977"/>
                    <a:gd name="T29" fmla="*/ 196 h 1570"/>
                    <a:gd name="T30" fmla="*/ 2642 w 2977"/>
                    <a:gd name="T31" fmla="*/ 152 h 1570"/>
                    <a:gd name="T32" fmla="*/ 2787 w 2977"/>
                    <a:gd name="T33" fmla="*/ 98 h 1570"/>
                    <a:gd name="T34" fmla="*/ 2918 w 2977"/>
                    <a:gd name="T35" fmla="*/ 35 h 1570"/>
                    <a:gd name="T36" fmla="*/ 2977 w 2977"/>
                    <a:gd name="T37" fmla="*/ 1014 h 1570"/>
                    <a:gd name="T38" fmla="*/ 2963 w 2977"/>
                    <a:gd name="T39" fmla="*/ 1078 h 1570"/>
                    <a:gd name="T40" fmla="*/ 2923 w 2977"/>
                    <a:gd name="T41" fmla="*/ 1142 h 1570"/>
                    <a:gd name="T42" fmla="*/ 2860 w 2977"/>
                    <a:gd name="T43" fmla="*/ 1207 h 1570"/>
                    <a:gd name="T44" fmla="*/ 2773 w 2977"/>
                    <a:gd name="T45" fmla="*/ 1270 h 1570"/>
                    <a:gd name="T46" fmla="*/ 2666 w 2977"/>
                    <a:gd name="T47" fmla="*/ 1330 h 1570"/>
                    <a:gd name="T48" fmla="*/ 2541 w 2977"/>
                    <a:gd name="T49" fmla="*/ 1386 h 1570"/>
                    <a:gd name="T50" fmla="*/ 2398 w 2977"/>
                    <a:gd name="T51" fmla="*/ 1437 h 1570"/>
                    <a:gd name="T52" fmla="*/ 2240 w 2977"/>
                    <a:gd name="T53" fmla="*/ 1481 h 1570"/>
                    <a:gd name="T54" fmla="*/ 2068 w 2977"/>
                    <a:gd name="T55" fmla="*/ 1518 h 1570"/>
                    <a:gd name="T56" fmla="*/ 1884 w 2977"/>
                    <a:gd name="T57" fmla="*/ 1547 h 1570"/>
                    <a:gd name="T58" fmla="*/ 1690 w 2977"/>
                    <a:gd name="T59" fmla="*/ 1564 h 1570"/>
                    <a:gd name="T60" fmla="*/ 1488 w 2977"/>
                    <a:gd name="T61" fmla="*/ 1570 h 1570"/>
                    <a:gd name="T62" fmla="*/ 1287 w 2977"/>
                    <a:gd name="T63" fmla="*/ 1564 h 1570"/>
                    <a:gd name="T64" fmla="*/ 1093 w 2977"/>
                    <a:gd name="T65" fmla="*/ 1547 h 1570"/>
                    <a:gd name="T66" fmla="*/ 909 w 2977"/>
                    <a:gd name="T67" fmla="*/ 1518 h 1570"/>
                    <a:gd name="T68" fmla="*/ 737 w 2977"/>
                    <a:gd name="T69" fmla="*/ 1481 h 1570"/>
                    <a:gd name="T70" fmla="*/ 579 w 2977"/>
                    <a:gd name="T71" fmla="*/ 1437 h 1570"/>
                    <a:gd name="T72" fmla="*/ 436 w 2977"/>
                    <a:gd name="T73" fmla="*/ 1386 h 1570"/>
                    <a:gd name="T74" fmla="*/ 311 w 2977"/>
                    <a:gd name="T75" fmla="*/ 1330 h 1570"/>
                    <a:gd name="T76" fmla="*/ 204 w 2977"/>
                    <a:gd name="T77" fmla="*/ 1270 h 1570"/>
                    <a:gd name="T78" fmla="*/ 117 w 2977"/>
                    <a:gd name="T79" fmla="*/ 1207 h 1570"/>
                    <a:gd name="T80" fmla="*/ 54 w 2977"/>
                    <a:gd name="T81" fmla="*/ 1142 h 1570"/>
                    <a:gd name="T82" fmla="*/ 14 w 2977"/>
                    <a:gd name="T83" fmla="*/ 1078 h 1570"/>
                    <a:gd name="T84" fmla="*/ 0 w 2977"/>
                    <a:gd name="T85" fmla="*/ 101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77" h="1570">
                      <a:moveTo>
                        <a:pt x="0" y="0"/>
                      </a:moveTo>
                      <a:lnTo>
                        <a:pt x="59" y="35"/>
                      </a:lnTo>
                      <a:lnTo>
                        <a:pt x="121" y="67"/>
                      </a:lnTo>
                      <a:lnTo>
                        <a:pt x="190" y="98"/>
                      </a:lnTo>
                      <a:lnTo>
                        <a:pt x="261" y="126"/>
                      </a:lnTo>
                      <a:lnTo>
                        <a:pt x="335" y="152"/>
                      </a:lnTo>
                      <a:lnTo>
                        <a:pt x="414" y="175"/>
                      </a:lnTo>
                      <a:lnTo>
                        <a:pt x="495" y="196"/>
                      </a:lnTo>
                      <a:lnTo>
                        <a:pt x="579" y="216"/>
                      </a:lnTo>
                      <a:lnTo>
                        <a:pt x="666" y="233"/>
                      </a:lnTo>
                      <a:lnTo>
                        <a:pt x="753" y="248"/>
                      </a:lnTo>
                      <a:lnTo>
                        <a:pt x="843" y="262"/>
                      </a:lnTo>
                      <a:lnTo>
                        <a:pt x="935" y="273"/>
                      </a:lnTo>
                      <a:lnTo>
                        <a:pt x="1027" y="283"/>
                      </a:lnTo>
                      <a:lnTo>
                        <a:pt x="1119" y="290"/>
                      </a:lnTo>
                      <a:lnTo>
                        <a:pt x="1212" y="296"/>
                      </a:lnTo>
                      <a:lnTo>
                        <a:pt x="1305" y="300"/>
                      </a:lnTo>
                      <a:lnTo>
                        <a:pt x="1397" y="302"/>
                      </a:lnTo>
                      <a:lnTo>
                        <a:pt x="1488" y="303"/>
                      </a:lnTo>
                      <a:lnTo>
                        <a:pt x="1580" y="302"/>
                      </a:lnTo>
                      <a:lnTo>
                        <a:pt x="1672" y="300"/>
                      </a:lnTo>
                      <a:lnTo>
                        <a:pt x="1765" y="296"/>
                      </a:lnTo>
                      <a:lnTo>
                        <a:pt x="1858" y="290"/>
                      </a:lnTo>
                      <a:lnTo>
                        <a:pt x="1950" y="283"/>
                      </a:lnTo>
                      <a:lnTo>
                        <a:pt x="2042" y="273"/>
                      </a:lnTo>
                      <a:lnTo>
                        <a:pt x="2134" y="262"/>
                      </a:lnTo>
                      <a:lnTo>
                        <a:pt x="2224" y="248"/>
                      </a:lnTo>
                      <a:lnTo>
                        <a:pt x="2311" y="233"/>
                      </a:lnTo>
                      <a:lnTo>
                        <a:pt x="2398" y="216"/>
                      </a:lnTo>
                      <a:lnTo>
                        <a:pt x="2482" y="196"/>
                      </a:lnTo>
                      <a:lnTo>
                        <a:pt x="2563" y="175"/>
                      </a:lnTo>
                      <a:lnTo>
                        <a:pt x="2642" y="152"/>
                      </a:lnTo>
                      <a:lnTo>
                        <a:pt x="2716" y="126"/>
                      </a:lnTo>
                      <a:lnTo>
                        <a:pt x="2787" y="98"/>
                      </a:lnTo>
                      <a:lnTo>
                        <a:pt x="2856" y="67"/>
                      </a:lnTo>
                      <a:lnTo>
                        <a:pt x="2918" y="35"/>
                      </a:lnTo>
                      <a:lnTo>
                        <a:pt x="2977" y="0"/>
                      </a:lnTo>
                      <a:lnTo>
                        <a:pt x="2977" y="1014"/>
                      </a:lnTo>
                      <a:lnTo>
                        <a:pt x="2973" y="1046"/>
                      </a:lnTo>
                      <a:lnTo>
                        <a:pt x="2963" y="1078"/>
                      </a:lnTo>
                      <a:lnTo>
                        <a:pt x="2946" y="1110"/>
                      </a:lnTo>
                      <a:lnTo>
                        <a:pt x="2923" y="1142"/>
                      </a:lnTo>
                      <a:lnTo>
                        <a:pt x="2894" y="1175"/>
                      </a:lnTo>
                      <a:lnTo>
                        <a:pt x="2860" y="1207"/>
                      </a:lnTo>
                      <a:lnTo>
                        <a:pt x="2819" y="1238"/>
                      </a:lnTo>
                      <a:lnTo>
                        <a:pt x="2773" y="1270"/>
                      </a:lnTo>
                      <a:lnTo>
                        <a:pt x="2722" y="1300"/>
                      </a:lnTo>
                      <a:lnTo>
                        <a:pt x="2666" y="1330"/>
                      </a:lnTo>
                      <a:lnTo>
                        <a:pt x="2606" y="1358"/>
                      </a:lnTo>
                      <a:lnTo>
                        <a:pt x="2541" y="1386"/>
                      </a:lnTo>
                      <a:lnTo>
                        <a:pt x="2471" y="1412"/>
                      </a:lnTo>
                      <a:lnTo>
                        <a:pt x="2398" y="1437"/>
                      </a:lnTo>
                      <a:lnTo>
                        <a:pt x="2320" y="1460"/>
                      </a:lnTo>
                      <a:lnTo>
                        <a:pt x="2240" y="1481"/>
                      </a:lnTo>
                      <a:lnTo>
                        <a:pt x="2155" y="1501"/>
                      </a:lnTo>
                      <a:lnTo>
                        <a:pt x="2068" y="1518"/>
                      </a:lnTo>
                      <a:lnTo>
                        <a:pt x="1977" y="1533"/>
                      </a:lnTo>
                      <a:lnTo>
                        <a:pt x="1884" y="1547"/>
                      </a:lnTo>
                      <a:lnTo>
                        <a:pt x="1788" y="1557"/>
                      </a:lnTo>
                      <a:lnTo>
                        <a:pt x="1690" y="1564"/>
                      </a:lnTo>
                      <a:lnTo>
                        <a:pt x="1590" y="1568"/>
                      </a:lnTo>
                      <a:lnTo>
                        <a:pt x="1488" y="1570"/>
                      </a:lnTo>
                      <a:lnTo>
                        <a:pt x="1387" y="1568"/>
                      </a:lnTo>
                      <a:lnTo>
                        <a:pt x="1287" y="1564"/>
                      </a:lnTo>
                      <a:lnTo>
                        <a:pt x="1189" y="1557"/>
                      </a:lnTo>
                      <a:lnTo>
                        <a:pt x="1093" y="1547"/>
                      </a:lnTo>
                      <a:lnTo>
                        <a:pt x="1000" y="1533"/>
                      </a:lnTo>
                      <a:lnTo>
                        <a:pt x="909" y="1518"/>
                      </a:lnTo>
                      <a:lnTo>
                        <a:pt x="822" y="1501"/>
                      </a:lnTo>
                      <a:lnTo>
                        <a:pt x="737" y="1481"/>
                      </a:lnTo>
                      <a:lnTo>
                        <a:pt x="657" y="1460"/>
                      </a:lnTo>
                      <a:lnTo>
                        <a:pt x="579" y="1437"/>
                      </a:lnTo>
                      <a:lnTo>
                        <a:pt x="506" y="1412"/>
                      </a:lnTo>
                      <a:lnTo>
                        <a:pt x="436" y="1386"/>
                      </a:lnTo>
                      <a:lnTo>
                        <a:pt x="371" y="1358"/>
                      </a:lnTo>
                      <a:lnTo>
                        <a:pt x="311" y="1330"/>
                      </a:lnTo>
                      <a:lnTo>
                        <a:pt x="255" y="1300"/>
                      </a:lnTo>
                      <a:lnTo>
                        <a:pt x="204" y="1270"/>
                      </a:lnTo>
                      <a:lnTo>
                        <a:pt x="158" y="1238"/>
                      </a:lnTo>
                      <a:lnTo>
                        <a:pt x="117" y="1207"/>
                      </a:lnTo>
                      <a:lnTo>
                        <a:pt x="83" y="1175"/>
                      </a:lnTo>
                      <a:lnTo>
                        <a:pt x="54" y="1142"/>
                      </a:lnTo>
                      <a:lnTo>
                        <a:pt x="31" y="1110"/>
                      </a:lnTo>
                      <a:lnTo>
                        <a:pt x="14" y="1078"/>
                      </a:lnTo>
                      <a:lnTo>
                        <a:pt x="4" y="1046"/>
                      </a:lnTo>
                      <a:lnTo>
                        <a:pt x="0" y="1014"/>
                      </a:lnTo>
                      <a:lnTo>
                        <a:pt x="0" y="0"/>
                      </a:lnTo>
                      <a:close/>
                    </a:path>
                  </a:pathLst>
                </a:custGeom>
                <a:gradFill flip="none" rotWithShape="1">
                  <a:gsLst>
                    <a:gs pos="65000">
                      <a:schemeClr val="tx1"/>
                    </a:gs>
                    <a:gs pos="0">
                      <a:schemeClr val="tx1">
                        <a:lumMod val="85000"/>
                      </a:schemeClr>
                    </a:gs>
                  </a:gsLst>
                  <a:lin ang="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8"/>
                <p:cNvSpPr>
                  <a:spLocks/>
                </p:cNvSpPr>
                <p:nvPr/>
              </p:nvSpPr>
              <p:spPr bwMode="auto">
                <a:xfrm>
                  <a:off x="4971025" y="4811421"/>
                  <a:ext cx="648666" cy="209247"/>
                </a:xfrm>
                <a:custGeom>
                  <a:avLst/>
                  <a:gdLst>
                    <a:gd name="T0" fmla="*/ 59 w 2977"/>
                    <a:gd name="T1" fmla="*/ 35 h 951"/>
                    <a:gd name="T2" fmla="*/ 189 w 2977"/>
                    <a:gd name="T3" fmla="*/ 99 h 951"/>
                    <a:gd name="T4" fmla="*/ 335 w 2977"/>
                    <a:gd name="T5" fmla="*/ 153 h 951"/>
                    <a:gd name="T6" fmla="*/ 495 w 2977"/>
                    <a:gd name="T7" fmla="*/ 197 h 951"/>
                    <a:gd name="T8" fmla="*/ 666 w 2977"/>
                    <a:gd name="T9" fmla="*/ 235 h 951"/>
                    <a:gd name="T10" fmla="*/ 843 w 2977"/>
                    <a:gd name="T11" fmla="*/ 263 h 951"/>
                    <a:gd name="T12" fmla="*/ 1027 w 2977"/>
                    <a:gd name="T13" fmla="*/ 284 h 951"/>
                    <a:gd name="T14" fmla="*/ 1212 w 2977"/>
                    <a:gd name="T15" fmla="*/ 297 h 951"/>
                    <a:gd name="T16" fmla="*/ 1397 w 2977"/>
                    <a:gd name="T17" fmla="*/ 304 h 951"/>
                    <a:gd name="T18" fmla="*/ 1580 w 2977"/>
                    <a:gd name="T19" fmla="*/ 304 h 951"/>
                    <a:gd name="T20" fmla="*/ 1765 w 2977"/>
                    <a:gd name="T21" fmla="*/ 297 h 951"/>
                    <a:gd name="T22" fmla="*/ 1950 w 2977"/>
                    <a:gd name="T23" fmla="*/ 284 h 951"/>
                    <a:gd name="T24" fmla="*/ 2134 w 2977"/>
                    <a:gd name="T25" fmla="*/ 263 h 951"/>
                    <a:gd name="T26" fmla="*/ 2311 w 2977"/>
                    <a:gd name="T27" fmla="*/ 235 h 951"/>
                    <a:gd name="T28" fmla="*/ 2482 w 2977"/>
                    <a:gd name="T29" fmla="*/ 197 h 951"/>
                    <a:gd name="T30" fmla="*/ 2642 w 2977"/>
                    <a:gd name="T31" fmla="*/ 153 h 951"/>
                    <a:gd name="T32" fmla="*/ 2788 w 2977"/>
                    <a:gd name="T33" fmla="*/ 99 h 951"/>
                    <a:gd name="T34" fmla="*/ 2918 w 2977"/>
                    <a:gd name="T35" fmla="*/ 35 h 951"/>
                    <a:gd name="T36" fmla="*/ 2977 w 2977"/>
                    <a:gd name="T37" fmla="*/ 647 h 951"/>
                    <a:gd name="T38" fmla="*/ 2856 w 2977"/>
                    <a:gd name="T39" fmla="*/ 715 h 951"/>
                    <a:gd name="T40" fmla="*/ 2716 w 2977"/>
                    <a:gd name="T41" fmla="*/ 774 h 951"/>
                    <a:gd name="T42" fmla="*/ 2563 w 2977"/>
                    <a:gd name="T43" fmla="*/ 822 h 951"/>
                    <a:gd name="T44" fmla="*/ 2398 w 2977"/>
                    <a:gd name="T45" fmla="*/ 863 h 951"/>
                    <a:gd name="T46" fmla="*/ 2224 w 2977"/>
                    <a:gd name="T47" fmla="*/ 896 h 951"/>
                    <a:gd name="T48" fmla="*/ 2042 w 2977"/>
                    <a:gd name="T49" fmla="*/ 921 h 951"/>
                    <a:gd name="T50" fmla="*/ 1858 w 2977"/>
                    <a:gd name="T51" fmla="*/ 938 h 951"/>
                    <a:gd name="T52" fmla="*/ 1672 w 2977"/>
                    <a:gd name="T53" fmla="*/ 948 h 951"/>
                    <a:gd name="T54" fmla="*/ 1488 w 2977"/>
                    <a:gd name="T55" fmla="*/ 951 h 951"/>
                    <a:gd name="T56" fmla="*/ 1305 w 2977"/>
                    <a:gd name="T57" fmla="*/ 948 h 951"/>
                    <a:gd name="T58" fmla="*/ 1119 w 2977"/>
                    <a:gd name="T59" fmla="*/ 938 h 951"/>
                    <a:gd name="T60" fmla="*/ 935 w 2977"/>
                    <a:gd name="T61" fmla="*/ 921 h 951"/>
                    <a:gd name="T62" fmla="*/ 753 w 2977"/>
                    <a:gd name="T63" fmla="*/ 896 h 951"/>
                    <a:gd name="T64" fmla="*/ 579 w 2977"/>
                    <a:gd name="T65" fmla="*/ 863 h 951"/>
                    <a:gd name="T66" fmla="*/ 414 w 2977"/>
                    <a:gd name="T67" fmla="*/ 822 h 951"/>
                    <a:gd name="T68" fmla="*/ 261 w 2977"/>
                    <a:gd name="T69" fmla="*/ 774 h 951"/>
                    <a:gd name="T70" fmla="*/ 121 w 2977"/>
                    <a:gd name="T71" fmla="*/ 715 h 951"/>
                    <a:gd name="T72" fmla="*/ 0 w 2977"/>
                    <a:gd name="T73" fmla="*/ 647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77" h="951">
                      <a:moveTo>
                        <a:pt x="0" y="0"/>
                      </a:moveTo>
                      <a:lnTo>
                        <a:pt x="59" y="35"/>
                      </a:lnTo>
                      <a:lnTo>
                        <a:pt x="121" y="68"/>
                      </a:lnTo>
                      <a:lnTo>
                        <a:pt x="189" y="99"/>
                      </a:lnTo>
                      <a:lnTo>
                        <a:pt x="260" y="127"/>
                      </a:lnTo>
                      <a:lnTo>
                        <a:pt x="335" y="153"/>
                      </a:lnTo>
                      <a:lnTo>
                        <a:pt x="414" y="176"/>
                      </a:lnTo>
                      <a:lnTo>
                        <a:pt x="495" y="197"/>
                      </a:lnTo>
                      <a:lnTo>
                        <a:pt x="579" y="218"/>
                      </a:lnTo>
                      <a:lnTo>
                        <a:pt x="666" y="235"/>
                      </a:lnTo>
                      <a:lnTo>
                        <a:pt x="753" y="250"/>
                      </a:lnTo>
                      <a:lnTo>
                        <a:pt x="843" y="263"/>
                      </a:lnTo>
                      <a:lnTo>
                        <a:pt x="935" y="275"/>
                      </a:lnTo>
                      <a:lnTo>
                        <a:pt x="1027" y="284"/>
                      </a:lnTo>
                      <a:lnTo>
                        <a:pt x="1119" y="292"/>
                      </a:lnTo>
                      <a:lnTo>
                        <a:pt x="1212" y="297"/>
                      </a:lnTo>
                      <a:lnTo>
                        <a:pt x="1305" y="301"/>
                      </a:lnTo>
                      <a:lnTo>
                        <a:pt x="1397" y="304"/>
                      </a:lnTo>
                      <a:lnTo>
                        <a:pt x="1488" y="305"/>
                      </a:lnTo>
                      <a:lnTo>
                        <a:pt x="1580" y="304"/>
                      </a:lnTo>
                      <a:lnTo>
                        <a:pt x="1672" y="301"/>
                      </a:lnTo>
                      <a:lnTo>
                        <a:pt x="1765" y="297"/>
                      </a:lnTo>
                      <a:lnTo>
                        <a:pt x="1858" y="292"/>
                      </a:lnTo>
                      <a:lnTo>
                        <a:pt x="1950" y="284"/>
                      </a:lnTo>
                      <a:lnTo>
                        <a:pt x="2042" y="275"/>
                      </a:lnTo>
                      <a:lnTo>
                        <a:pt x="2134" y="263"/>
                      </a:lnTo>
                      <a:lnTo>
                        <a:pt x="2224" y="250"/>
                      </a:lnTo>
                      <a:lnTo>
                        <a:pt x="2311" y="235"/>
                      </a:lnTo>
                      <a:lnTo>
                        <a:pt x="2398" y="218"/>
                      </a:lnTo>
                      <a:lnTo>
                        <a:pt x="2482" y="197"/>
                      </a:lnTo>
                      <a:lnTo>
                        <a:pt x="2563" y="176"/>
                      </a:lnTo>
                      <a:lnTo>
                        <a:pt x="2642" y="153"/>
                      </a:lnTo>
                      <a:lnTo>
                        <a:pt x="2717" y="127"/>
                      </a:lnTo>
                      <a:lnTo>
                        <a:pt x="2788" y="99"/>
                      </a:lnTo>
                      <a:lnTo>
                        <a:pt x="2856" y="68"/>
                      </a:lnTo>
                      <a:lnTo>
                        <a:pt x="2918" y="35"/>
                      </a:lnTo>
                      <a:lnTo>
                        <a:pt x="2977" y="0"/>
                      </a:lnTo>
                      <a:lnTo>
                        <a:pt x="2977" y="647"/>
                      </a:lnTo>
                      <a:lnTo>
                        <a:pt x="2918" y="682"/>
                      </a:lnTo>
                      <a:lnTo>
                        <a:pt x="2856" y="715"/>
                      </a:lnTo>
                      <a:lnTo>
                        <a:pt x="2787" y="745"/>
                      </a:lnTo>
                      <a:lnTo>
                        <a:pt x="2716" y="774"/>
                      </a:lnTo>
                      <a:lnTo>
                        <a:pt x="2642" y="799"/>
                      </a:lnTo>
                      <a:lnTo>
                        <a:pt x="2563" y="822"/>
                      </a:lnTo>
                      <a:lnTo>
                        <a:pt x="2482" y="844"/>
                      </a:lnTo>
                      <a:lnTo>
                        <a:pt x="2398" y="863"/>
                      </a:lnTo>
                      <a:lnTo>
                        <a:pt x="2311" y="881"/>
                      </a:lnTo>
                      <a:lnTo>
                        <a:pt x="2224" y="896"/>
                      </a:lnTo>
                      <a:lnTo>
                        <a:pt x="2134" y="909"/>
                      </a:lnTo>
                      <a:lnTo>
                        <a:pt x="2042" y="921"/>
                      </a:lnTo>
                      <a:lnTo>
                        <a:pt x="1950" y="930"/>
                      </a:lnTo>
                      <a:lnTo>
                        <a:pt x="1858" y="938"/>
                      </a:lnTo>
                      <a:lnTo>
                        <a:pt x="1765" y="944"/>
                      </a:lnTo>
                      <a:lnTo>
                        <a:pt x="1672" y="948"/>
                      </a:lnTo>
                      <a:lnTo>
                        <a:pt x="1580" y="951"/>
                      </a:lnTo>
                      <a:lnTo>
                        <a:pt x="1488" y="951"/>
                      </a:lnTo>
                      <a:lnTo>
                        <a:pt x="1397" y="951"/>
                      </a:lnTo>
                      <a:lnTo>
                        <a:pt x="1305" y="948"/>
                      </a:lnTo>
                      <a:lnTo>
                        <a:pt x="1212" y="944"/>
                      </a:lnTo>
                      <a:lnTo>
                        <a:pt x="1119" y="938"/>
                      </a:lnTo>
                      <a:lnTo>
                        <a:pt x="1027" y="930"/>
                      </a:lnTo>
                      <a:lnTo>
                        <a:pt x="935" y="921"/>
                      </a:lnTo>
                      <a:lnTo>
                        <a:pt x="843" y="909"/>
                      </a:lnTo>
                      <a:lnTo>
                        <a:pt x="753" y="896"/>
                      </a:lnTo>
                      <a:lnTo>
                        <a:pt x="666" y="881"/>
                      </a:lnTo>
                      <a:lnTo>
                        <a:pt x="579" y="863"/>
                      </a:lnTo>
                      <a:lnTo>
                        <a:pt x="495" y="844"/>
                      </a:lnTo>
                      <a:lnTo>
                        <a:pt x="414" y="822"/>
                      </a:lnTo>
                      <a:lnTo>
                        <a:pt x="335" y="799"/>
                      </a:lnTo>
                      <a:lnTo>
                        <a:pt x="261" y="774"/>
                      </a:lnTo>
                      <a:lnTo>
                        <a:pt x="190" y="745"/>
                      </a:lnTo>
                      <a:lnTo>
                        <a:pt x="121" y="715"/>
                      </a:lnTo>
                      <a:lnTo>
                        <a:pt x="59" y="682"/>
                      </a:lnTo>
                      <a:lnTo>
                        <a:pt x="0" y="647"/>
                      </a:lnTo>
                      <a:lnTo>
                        <a:pt x="0" y="0"/>
                      </a:lnTo>
                      <a:close/>
                    </a:path>
                  </a:pathLst>
                </a:custGeom>
                <a:gradFill>
                  <a:gsLst>
                    <a:gs pos="100000">
                      <a:srgbClr val="FFC000"/>
                    </a:gs>
                    <a:gs pos="0">
                      <a:srgbClr val="EFAD00"/>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3" name="Group 22"/>
              <p:cNvGrpSpPr/>
              <p:nvPr/>
            </p:nvGrpSpPr>
            <p:grpSpPr>
              <a:xfrm>
                <a:off x="4132583" y="4731140"/>
                <a:ext cx="1031605" cy="1125550"/>
                <a:chOff x="749839" y="3008091"/>
                <a:chExt cx="1033728" cy="1127867"/>
              </a:xfrm>
            </p:grpSpPr>
            <p:sp>
              <p:nvSpPr>
                <p:cNvPr id="24" name="Freeform 23"/>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5" name="Freeform 8"/>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6" name="Freeform 9"/>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7" name="Freeform 10"/>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8" name="Freeform 11"/>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29" name="Freeform 12"/>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0" name="Freeform 13"/>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1" name="Freeform 14"/>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2" name="Freeform 15"/>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3" name="Freeform 16"/>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4" name="Freeform 17"/>
                <p:cNvSpPr>
                  <a:spLocks/>
                </p:cNvSpPr>
                <p:nvPr/>
              </p:nvSpPr>
              <p:spPr bwMode="auto">
                <a:xfrm>
                  <a:off x="822254" y="3053350"/>
                  <a:ext cx="888897" cy="534062"/>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5" name="Freeform 18"/>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6" name="Freeform 19"/>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7" name="Freeform 20"/>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8" name="Freeform 21"/>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39" name="Freeform 22"/>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grpSp>
      </p:grpSp>
      <p:sp>
        <p:nvSpPr>
          <p:cNvPr id="12" name="TextBox 11"/>
          <p:cNvSpPr txBox="1"/>
          <p:nvPr/>
        </p:nvSpPr>
        <p:spPr>
          <a:xfrm>
            <a:off x="2244838" y="4509890"/>
            <a:ext cx="2520300" cy="369332"/>
          </a:xfrm>
          <a:prstGeom prst="rect">
            <a:avLst/>
          </a:prstGeom>
          <a:noFill/>
        </p:spPr>
        <p:txBody>
          <a:bodyPr wrap="square" rtlCol="0">
            <a:spAutoFit/>
          </a:bodyPr>
          <a:lstStyle/>
          <a:p>
            <a:r>
              <a:rPr lang="en-US" dirty="0" err="1">
                <a:solidFill>
                  <a:srgbClr val="C8EBFF"/>
                </a:solidFill>
              </a:rPr>
              <a:t>WebGIS</a:t>
            </a:r>
            <a:r>
              <a:rPr lang="en-US" dirty="0">
                <a:solidFill>
                  <a:srgbClr val="C8EBFF"/>
                </a:solidFill>
              </a:rPr>
              <a:t> Automation</a:t>
            </a:r>
          </a:p>
        </p:txBody>
      </p:sp>
    </p:spTree>
    <p:extLst>
      <p:ext uri="{BB962C8B-B14F-4D97-AF65-F5344CB8AC3E}">
        <p14:creationId xmlns:p14="http://schemas.microsoft.com/office/powerpoint/2010/main" val="2303800184"/>
      </p:ext>
    </p:extLst>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6871" y="1309835"/>
            <a:ext cx="4527741" cy="1231106"/>
          </a:xfrm>
        </p:spPr>
        <p:txBody>
          <a:bodyPr/>
          <a:lstStyle/>
          <a:p>
            <a:r>
              <a:rPr lang="en-US" sz="8000" dirty="0"/>
              <a:t>Demo</a:t>
            </a:r>
            <a:endParaRPr lang="en-US" dirty="0"/>
          </a:p>
        </p:txBody>
      </p:sp>
      <p:sp>
        <p:nvSpPr>
          <p:cNvPr id="4" name="Title 4"/>
          <p:cNvSpPr txBox="1">
            <a:spLocks/>
          </p:cNvSpPr>
          <p:nvPr/>
        </p:nvSpPr>
        <p:spPr>
          <a:xfrm>
            <a:off x="6976870" y="2743136"/>
            <a:ext cx="4527741" cy="1846659"/>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pPr algn="r"/>
            <a:r>
              <a:rPr lang="en-US" sz="4000" dirty="0">
                <a:solidFill>
                  <a:srgbClr val="C8EBFF"/>
                </a:solidFill>
              </a:rPr>
              <a:t>Automating content creation with Python API</a:t>
            </a:r>
          </a:p>
        </p:txBody>
      </p:sp>
      <p:sp>
        <p:nvSpPr>
          <p:cNvPr id="7" name="Hexagon 6"/>
          <p:cNvSpPr/>
          <p:nvPr/>
        </p:nvSpPr>
        <p:spPr>
          <a:xfrm rot="16200000">
            <a:off x="811677" y="1556430"/>
            <a:ext cx="5021669" cy="3751466"/>
          </a:xfrm>
          <a:prstGeom prst="hexagon">
            <a:avLst/>
          </a:prstGeom>
          <a:solidFill>
            <a:schemeClr val="bg1">
              <a:lumMod val="95000"/>
              <a:lumOff val="5000"/>
              <a:alpha val="39000"/>
            </a:scheme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Publishers"/>
          <p:cNvGrpSpPr/>
          <p:nvPr/>
        </p:nvGrpSpPr>
        <p:grpSpPr>
          <a:xfrm>
            <a:off x="2529869" y="1243498"/>
            <a:ext cx="2597423" cy="4028755"/>
            <a:chOff x="5453548" y="2035485"/>
            <a:chExt cx="2597423" cy="4028755"/>
          </a:xfrm>
        </p:grpSpPr>
        <p:pic>
          <p:nvPicPr>
            <p:cNvPr id="10" name="Picture 9"/>
            <p:cNvPicPr>
              <a:picLocks noChangeAspect="1"/>
            </p:cNvPicPr>
            <p:nvPr/>
          </p:nvPicPr>
          <p:blipFill>
            <a:blip r:embed="rId3"/>
            <a:stretch>
              <a:fillRect/>
            </a:stretch>
          </p:blipFill>
          <p:spPr>
            <a:xfrm>
              <a:off x="5453548" y="2035485"/>
              <a:ext cx="1435754" cy="4028755"/>
            </a:xfrm>
            <a:prstGeom prst="rect">
              <a:avLst/>
            </a:prstGeom>
          </p:spPr>
        </p:pic>
        <p:sp>
          <p:nvSpPr>
            <p:cNvPr id="11" name="TextBox 10"/>
            <p:cNvSpPr txBox="1"/>
            <p:nvPr/>
          </p:nvSpPr>
          <p:spPr>
            <a:xfrm>
              <a:off x="6643911" y="3147108"/>
              <a:ext cx="1407060" cy="646331"/>
            </a:xfrm>
            <a:prstGeom prst="rect">
              <a:avLst/>
            </a:prstGeom>
            <a:noFill/>
          </p:spPr>
          <p:txBody>
            <a:bodyPr wrap="square" rtlCol="0">
              <a:spAutoFit/>
            </a:bodyPr>
            <a:lstStyle/>
            <a:p>
              <a:r>
                <a:rPr lang="en-US" dirty="0">
                  <a:solidFill>
                    <a:srgbClr val="C8EBFF"/>
                  </a:solidFill>
                </a:rPr>
                <a:t>Content</a:t>
              </a:r>
            </a:p>
            <a:p>
              <a:r>
                <a:rPr lang="en-US" dirty="0">
                  <a:solidFill>
                    <a:srgbClr val="C8EBFF"/>
                  </a:solidFill>
                </a:rPr>
                <a:t>Publishing</a:t>
              </a:r>
            </a:p>
          </p:txBody>
        </p:sp>
      </p:grpSp>
    </p:spTree>
    <p:extLst>
      <p:ext uri="{BB962C8B-B14F-4D97-AF65-F5344CB8AC3E}">
        <p14:creationId xmlns:p14="http://schemas.microsoft.com/office/powerpoint/2010/main" val="2809399737"/>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976871" y="1309835"/>
            <a:ext cx="4527741" cy="1231106"/>
          </a:xfrm>
        </p:spPr>
        <p:txBody>
          <a:bodyPr/>
          <a:lstStyle/>
          <a:p>
            <a:r>
              <a:rPr lang="en-US" sz="8000" dirty="0"/>
              <a:t>Demo</a:t>
            </a:r>
            <a:endParaRPr lang="en-US" dirty="0"/>
          </a:p>
        </p:txBody>
      </p:sp>
      <p:sp>
        <p:nvSpPr>
          <p:cNvPr id="4" name="Title 4"/>
          <p:cNvSpPr txBox="1">
            <a:spLocks/>
          </p:cNvSpPr>
          <p:nvPr/>
        </p:nvSpPr>
        <p:spPr>
          <a:xfrm>
            <a:off x="6976871" y="2905461"/>
            <a:ext cx="4527741" cy="1231106"/>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pPr algn="r"/>
            <a:r>
              <a:rPr lang="en-US" sz="4000" dirty="0">
                <a:solidFill>
                  <a:srgbClr val="C8EBFF"/>
                </a:solidFill>
              </a:rPr>
              <a:t>Analysis with Python API</a:t>
            </a:r>
          </a:p>
        </p:txBody>
      </p:sp>
      <p:sp>
        <p:nvSpPr>
          <p:cNvPr id="12" name="Hexagon 11"/>
          <p:cNvSpPr/>
          <p:nvPr/>
        </p:nvSpPr>
        <p:spPr>
          <a:xfrm rot="16200000">
            <a:off x="900609" y="1605973"/>
            <a:ext cx="5021669" cy="3751466"/>
          </a:xfrm>
          <a:prstGeom prst="hexagon">
            <a:avLst/>
          </a:prstGeom>
          <a:solidFill>
            <a:schemeClr val="bg1">
              <a:lumMod val="95000"/>
              <a:lumOff val="5000"/>
              <a:alpha val="39000"/>
            </a:schemeClr>
          </a:solidFill>
          <a:ln>
            <a:solidFill>
              <a:srgbClr val="C0E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p:cNvGrpSpPr/>
          <p:nvPr/>
        </p:nvGrpSpPr>
        <p:grpSpPr>
          <a:xfrm>
            <a:off x="2535749" y="2870070"/>
            <a:ext cx="1746265" cy="1151926"/>
            <a:chOff x="602924" y="4072125"/>
            <a:chExt cx="2332413" cy="1687132"/>
          </a:xfrm>
        </p:grpSpPr>
        <p:sp>
          <p:nvSpPr>
            <p:cNvPr id="63" name="Freeform 29"/>
            <p:cNvSpPr>
              <a:spLocks/>
            </p:cNvSpPr>
            <p:nvPr/>
          </p:nvSpPr>
          <p:spPr bwMode="auto">
            <a:xfrm>
              <a:off x="602924" y="4072125"/>
              <a:ext cx="2280481" cy="1450065"/>
            </a:xfrm>
            <a:custGeom>
              <a:avLst/>
              <a:gdLst>
                <a:gd name="T0" fmla="*/ 1531 w 2706"/>
                <a:gd name="T1" fmla="*/ 4 h 1717"/>
                <a:gd name="T2" fmla="*/ 1651 w 2706"/>
                <a:gd name="T3" fmla="*/ 33 h 1717"/>
                <a:gd name="T4" fmla="*/ 1758 w 2706"/>
                <a:gd name="T5" fmla="*/ 85 h 1717"/>
                <a:gd name="T6" fmla="*/ 1851 w 2706"/>
                <a:gd name="T7" fmla="*/ 160 h 1717"/>
                <a:gd name="T8" fmla="*/ 1925 w 2706"/>
                <a:gd name="T9" fmla="*/ 253 h 1717"/>
                <a:gd name="T10" fmla="*/ 1978 w 2706"/>
                <a:gd name="T11" fmla="*/ 362 h 1717"/>
                <a:gd name="T12" fmla="*/ 2016 w 2706"/>
                <a:gd name="T13" fmla="*/ 419 h 1717"/>
                <a:gd name="T14" fmla="*/ 2126 w 2706"/>
                <a:gd name="T15" fmla="*/ 433 h 1717"/>
                <a:gd name="T16" fmla="*/ 2226 w 2706"/>
                <a:gd name="T17" fmla="*/ 472 h 1717"/>
                <a:gd name="T18" fmla="*/ 2313 w 2706"/>
                <a:gd name="T19" fmla="*/ 532 h 1717"/>
                <a:gd name="T20" fmla="*/ 2383 w 2706"/>
                <a:gd name="T21" fmla="*/ 611 h 1717"/>
                <a:gd name="T22" fmla="*/ 2434 w 2706"/>
                <a:gd name="T23" fmla="*/ 705 h 1717"/>
                <a:gd name="T24" fmla="*/ 2461 w 2706"/>
                <a:gd name="T25" fmla="*/ 812 h 1717"/>
                <a:gd name="T26" fmla="*/ 2461 w 2706"/>
                <a:gd name="T27" fmla="*/ 923 h 1717"/>
                <a:gd name="T28" fmla="*/ 2493 w 2706"/>
                <a:gd name="T29" fmla="*/ 994 h 1717"/>
                <a:gd name="T30" fmla="*/ 2572 w 2706"/>
                <a:gd name="T31" fmla="*/ 1045 h 1717"/>
                <a:gd name="T32" fmla="*/ 2635 w 2706"/>
                <a:gd name="T33" fmla="*/ 1113 h 1717"/>
                <a:gd name="T34" fmla="*/ 2680 w 2706"/>
                <a:gd name="T35" fmla="*/ 1194 h 1717"/>
                <a:gd name="T36" fmla="*/ 2704 w 2706"/>
                <a:gd name="T37" fmla="*/ 1287 h 1717"/>
                <a:gd name="T38" fmla="*/ 2703 w 2706"/>
                <a:gd name="T39" fmla="*/ 1387 h 1717"/>
                <a:gd name="T40" fmla="*/ 2677 w 2706"/>
                <a:gd name="T41" fmla="*/ 1484 h 1717"/>
                <a:gd name="T42" fmla="*/ 2628 w 2706"/>
                <a:gd name="T43" fmla="*/ 1568 h 1717"/>
                <a:gd name="T44" fmla="*/ 2559 w 2706"/>
                <a:gd name="T45" fmla="*/ 1637 h 1717"/>
                <a:gd name="T46" fmla="*/ 2474 w 2706"/>
                <a:gd name="T47" fmla="*/ 1687 h 1717"/>
                <a:gd name="T48" fmla="*/ 2377 w 2706"/>
                <a:gd name="T49" fmla="*/ 1714 h 1717"/>
                <a:gd name="T50" fmla="*/ 521 w 2706"/>
                <a:gd name="T51" fmla="*/ 1717 h 1717"/>
                <a:gd name="T52" fmla="*/ 402 w 2706"/>
                <a:gd name="T53" fmla="*/ 1704 h 1717"/>
                <a:gd name="T54" fmla="*/ 292 w 2706"/>
                <a:gd name="T55" fmla="*/ 1665 h 1717"/>
                <a:gd name="T56" fmla="*/ 195 w 2706"/>
                <a:gd name="T57" fmla="*/ 1604 h 1717"/>
                <a:gd name="T58" fmla="*/ 115 w 2706"/>
                <a:gd name="T59" fmla="*/ 1523 h 1717"/>
                <a:gd name="T60" fmla="*/ 54 w 2706"/>
                <a:gd name="T61" fmla="*/ 1426 h 1717"/>
                <a:gd name="T62" fmla="*/ 14 w 2706"/>
                <a:gd name="T63" fmla="*/ 1316 h 1717"/>
                <a:gd name="T64" fmla="*/ 0 w 2706"/>
                <a:gd name="T65" fmla="*/ 1196 h 1717"/>
                <a:gd name="T66" fmla="*/ 15 w 2706"/>
                <a:gd name="T67" fmla="*/ 1075 h 1717"/>
                <a:gd name="T68" fmla="*/ 55 w 2706"/>
                <a:gd name="T69" fmla="*/ 964 h 1717"/>
                <a:gd name="T70" fmla="*/ 119 w 2706"/>
                <a:gd name="T71" fmla="*/ 866 h 1717"/>
                <a:gd name="T72" fmla="*/ 202 w 2706"/>
                <a:gd name="T73" fmla="*/ 785 h 1717"/>
                <a:gd name="T74" fmla="*/ 301 w 2706"/>
                <a:gd name="T75" fmla="*/ 723 h 1717"/>
                <a:gd name="T76" fmla="*/ 414 w 2706"/>
                <a:gd name="T77" fmla="*/ 686 h 1717"/>
                <a:gd name="T78" fmla="*/ 415 w 2706"/>
                <a:gd name="T79" fmla="*/ 585 h 1717"/>
                <a:gd name="T80" fmla="*/ 442 w 2706"/>
                <a:gd name="T81" fmla="*/ 480 h 1717"/>
                <a:gd name="T82" fmla="*/ 491 w 2706"/>
                <a:gd name="T83" fmla="*/ 387 h 1717"/>
                <a:gd name="T84" fmla="*/ 561 w 2706"/>
                <a:gd name="T85" fmla="*/ 309 h 1717"/>
                <a:gd name="T86" fmla="*/ 648 w 2706"/>
                <a:gd name="T87" fmla="*/ 249 h 1717"/>
                <a:gd name="T88" fmla="*/ 748 w 2706"/>
                <a:gd name="T89" fmla="*/ 211 h 1717"/>
                <a:gd name="T90" fmla="*/ 858 w 2706"/>
                <a:gd name="T91" fmla="*/ 196 h 1717"/>
                <a:gd name="T92" fmla="*/ 945 w 2706"/>
                <a:gd name="T93" fmla="*/ 206 h 1717"/>
                <a:gd name="T94" fmla="*/ 1026 w 2706"/>
                <a:gd name="T95" fmla="*/ 230 h 1717"/>
                <a:gd name="T96" fmla="*/ 1101 w 2706"/>
                <a:gd name="T97" fmla="*/ 145 h 1717"/>
                <a:gd name="T98" fmla="*/ 1190 w 2706"/>
                <a:gd name="T99" fmla="*/ 78 h 1717"/>
                <a:gd name="T100" fmla="*/ 1294 w 2706"/>
                <a:gd name="T101" fmla="*/ 29 h 1717"/>
                <a:gd name="T102" fmla="*/ 1408 w 2706"/>
                <a:gd name="T103" fmla="*/ 4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706" h="1717">
                  <a:moveTo>
                    <a:pt x="1468" y="0"/>
                  </a:moveTo>
                  <a:lnTo>
                    <a:pt x="1531" y="4"/>
                  </a:lnTo>
                  <a:lnTo>
                    <a:pt x="1593" y="15"/>
                  </a:lnTo>
                  <a:lnTo>
                    <a:pt x="1651" y="33"/>
                  </a:lnTo>
                  <a:lnTo>
                    <a:pt x="1706" y="56"/>
                  </a:lnTo>
                  <a:lnTo>
                    <a:pt x="1758" y="85"/>
                  </a:lnTo>
                  <a:lnTo>
                    <a:pt x="1807" y="120"/>
                  </a:lnTo>
                  <a:lnTo>
                    <a:pt x="1851" y="160"/>
                  </a:lnTo>
                  <a:lnTo>
                    <a:pt x="1891" y="205"/>
                  </a:lnTo>
                  <a:lnTo>
                    <a:pt x="1925" y="253"/>
                  </a:lnTo>
                  <a:lnTo>
                    <a:pt x="1954" y="306"/>
                  </a:lnTo>
                  <a:lnTo>
                    <a:pt x="1978" y="362"/>
                  </a:lnTo>
                  <a:lnTo>
                    <a:pt x="1995" y="420"/>
                  </a:lnTo>
                  <a:lnTo>
                    <a:pt x="2016" y="419"/>
                  </a:lnTo>
                  <a:lnTo>
                    <a:pt x="2071" y="422"/>
                  </a:lnTo>
                  <a:lnTo>
                    <a:pt x="2126" y="433"/>
                  </a:lnTo>
                  <a:lnTo>
                    <a:pt x="2178" y="449"/>
                  </a:lnTo>
                  <a:lnTo>
                    <a:pt x="2226" y="472"/>
                  </a:lnTo>
                  <a:lnTo>
                    <a:pt x="2272" y="500"/>
                  </a:lnTo>
                  <a:lnTo>
                    <a:pt x="2313" y="532"/>
                  </a:lnTo>
                  <a:lnTo>
                    <a:pt x="2351" y="570"/>
                  </a:lnTo>
                  <a:lnTo>
                    <a:pt x="2383" y="611"/>
                  </a:lnTo>
                  <a:lnTo>
                    <a:pt x="2411" y="657"/>
                  </a:lnTo>
                  <a:lnTo>
                    <a:pt x="2434" y="705"/>
                  </a:lnTo>
                  <a:lnTo>
                    <a:pt x="2450" y="757"/>
                  </a:lnTo>
                  <a:lnTo>
                    <a:pt x="2461" y="812"/>
                  </a:lnTo>
                  <a:lnTo>
                    <a:pt x="2464" y="867"/>
                  </a:lnTo>
                  <a:lnTo>
                    <a:pt x="2461" y="923"/>
                  </a:lnTo>
                  <a:lnTo>
                    <a:pt x="2450" y="976"/>
                  </a:lnTo>
                  <a:lnTo>
                    <a:pt x="2493" y="994"/>
                  </a:lnTo>
                  <a:lnTo>
                    <a:pt x="2535" y="1017"/>
                  </a:lnTo>
                  <a:lnTo>
                    <a:pt x="2572" y="1045"/>
                  </a:lnTo>
                  <a:lnTo>
                    <a:pt x="2605" y="1076"/>
                  </a:lnTo>
                  <a:lnTo>
                    <a:pt x="2635" y="1113"/>
                  </a:lnTo>
                  <a:lnTo>
                    <a:pt x="2659" y="1151"/>
                  </a:lnTo>
                  <a:lnTo>
                    <a:pt x="2680" y="1194"/>
                  </a:lnTo>
                  <a:lnTo>
                    <a:pt x="2694" y="1240"/>
                  </a:lnTo>
                  <a:lnTo>
                    <a:pt x="2704" y="1287"/>
                  </a:lnTo>
                  <a:lnTo>
                    <a:pt x="2706" y="1336"/>
                  </a:lnTo>
                  <a:lnTo>
                    <a:pt x="2703" y="1387"/>
                  </a:lnTo>
                  <a:lnTo>
                    <a:pt x="2693" y="1437"/>
                  </a:lnTo>
                  <a:lnTo>
                    <a:pt x="2677" y="1484"/>
                  </a:lnTo>
                  <a:lnTo>
                    <a:pt x="2654" y="1529"/>
                  </a:lnTo>
                  <a:lnTo>
                    <a:pt x="2628" y="1568"/>
                  </a:lnTo>
                  <a:lnTo>
                    <a:pt x="2595" y="1606"/>
                  </a:lnTo>
                  <a:lnTo>
                    <a:pt x="2559" y="1637"/>
                  </a:lnTo>
                  <a:lnTo>
                    <a:pt x="2518" y="1665"/>
                  </a:lnTo>
                  <a:lnTo>
                    <a:pt x="2474" y="1687"/>
                  </a:lnTo>
                  <a:lnTo>
                    <a:pt x="2427" y="1704"/>
                  </a:lnTo>
                  <a:lnTo>
                    <a:pt x="2377" y="1714"/>
                  </a:lnTo>
                  <a:lnTo>
                    <a:pt x="2325" y="1717"/>
                  </a:lnTo>
                  <a:lnTo>
                    <a:pt x="521" y="1717"/>
                  </a:lnTo>
                  <a:lnTo>
                    <a:pt x="461" y="1714"/>
                  </a:lnTo>
                  <a:lnTo>
                    <a:pt x="402" y="1704"/>
                  </a:lnTo>
                  <a:lnTo>
                    <a:pt x="346" y="1687"/>
                  </a:lnTo>
                  <a:lnTo>
                    <a:pt x="292" y="1665"/>
                  </a:lnTo>
                  <a:lnTo>
                    <a:pt x="242" y="1636"/>
                  </a:lnTo>
                  <a:lnTo>
                    <a:pt x="195" y="1604"/>
                  </a:lnTo>
                  <a:lnTo>
                    <a:pt x="153" y="1565"/>
                  </a:lnTo>
                  <a:lnTo>
                    <a:pt x="115" y="1523"/>
                  </a:lnTo>
                  <a:lnTo>
                    <a:pt x="81" y="1475"/>
                  </a:lnTo>
                  <a:lnTo>
                    <a:pt x="54" y="1426"/>
                  </a:lnTo>
                  <a:lnTo>
                    <a:pt x="31" y="1373"/>
                  </a:lnTo>
                  <a:lnTo>
                    <a:pt x="14" y="1316"/>
                  </a:lnTo>
                  <a:lnTo>
                    <a:pt x="4" y="1257"/>
                  </a:lnTo>
                  <a:lnTo>
                    <a:pt x="0" y="1196"/>
                  </a:lnTo>
                  <a:lnTo>
                    <a:pt x="4" y="1134"/>
                  </a:lnTo>
                  <a:lnTo>
                    <a:pt x="15" y="1075"/>
                  </a:lnTo>
                  <a:lnTo>
                    <a:pt x="32" y="1017"/>
                  </a:lnTo>
                  <a:lnTo>
                    <a:pt x="55" y="964"/>
                  </a:lnTo>
                  <a:lnTo>
                    <a:pt x="84" y="913"/>
                  </a:lnTo>
                  <a:lnTo>
                    <a:pt x="119" y="866"/>
                  </a:lnTo>
                  <a:lnTo>
                    <a:pt x="157" y="822"/>
                  </a:lnTo>
                  <a:lnTo>
                    <a:pt x="202" y="785"/>
                  </a:lnTo>
                  <a:lnTo>
                    <a:pt x="249" y="751"/>
                  </a:lnTo>
                  <a:lnTo>
                    <a:pt x="301" y="723"/>
                  </a:lnTo>
                  <a:lnTo>
                    <a:pt x="357" y="702"/>
                  </a:lnTo>
                  <a:lnTo>
                    <a:pt x="414" y="686"/>
                  </a:lnTo>
                  <a:lnTo>
                    <a:pt x="413" y="641"/>
                  </a:lnTo>
                  <a:lnTo>
                    <a:pt x="415" y="585"/>
                  </a:lnTo>
                  <a:lnTo>
                    <a:pt x="426" y="532"/>
                  </a:lnTo>
                  <a:lnTo>
                    <a:pt x="442" y="480"/>
                  </a:lnTo>
                  <a:lnTo>
                    <a:pt x="465" y="432"/>
                  </a:lnTo>
                  <a:lnTo>
                    <a:pt x="491" y="387"/>
                  </a:lnTo>
                  <a:lnTo>
                    <a:pt x="524" y="346"/>
                  </a:lnTo>
                  <a:lnTo>
                    <a:pt x="561" y="309"/>
                  </a:lnTo>
                  <a:lnTo>
                    <a:pt x="602" y="276"/>
                  </a:lnTo>
                  <a:lnTo>
                    <a:pt x="648" y="249"/>
                  </a:lnTo>
                  <a:lnTo>
                    <a:pt x="697" y="226"/>
                  </a:lnTo>
                  <a:lnTo>
                    <a:pt x="748" y="211"/>
                  </a:lnTo>
                  <a:lnTo>
                    <a:pt x="801" y="200"/>
                  </a:lnTo>
                  <a:lnTo>
                    <a:pt x="858" y="196"/>
                  </a:lnTo>
                  <a:lnTo>
                    <a:pt x="901" y="199"/>
                  </a:lnTo>
                  <a:lnTo>
                    <a:pt x="945" y="206"/>
                  </a:lnTo>
                  <a:lnTo>
                    <a:pt x="986" y="215"/>
                  </a:lnTo>
                  <a:lnTo>
                    <a:pt x="1026" y="230"/>
                  </a:lnTo>
                  <a:lnTo>
                    <a:pt x="1061" y="185"/>
                  </a:lnTo>
                  <a:lnTo>
                    <a:pt x="1101" y="145"/>
                  </a:lnTo>
                  <a:lnTo>
                    <a:pt x="1143" y="109"/>
                  </a:lnTo>
                  <a:lnTo>
                    <a:pt x="1190" y="78"/>
                  </a:lnTo>
                  <a:lnTo>
                    <a:pt x="1241" y="51"/>
                  </a:lnTo>
                  <a:lnTo>
                    <a:pt x="1294" y="29"/>
                  </a:lnTo>
                  <a:lnTo>
                    <a:pt x="1350" y="14"/>
                  </a:lnTo>
                  <a:lnTo>
                    <a:pt x="1408" y="4"/>
                  </a:lnTo>
                  <a:lnTo>
                    <a:pt x="1468" y="0"/>
                  </a:lnTo>
                  <a:close/>
                </a:path>
              </a:pathLst>
            </a:custGeom>
            <a:gradFill flip="none" rotWithShape="1">
              <a:gsLst>
                <a:gs pos="9000">
                  <a:srgbClr val="FFFFFF"/>
                </a:gs>
                <a:gs pos="100000">
                  <a:srgbClr val="389EE7"/>
                </a:gs>
              </a:gsLst>
              <a:lin ang="1800000" scaled="0"/>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64" name="Rectangle 87"/>
            <p:cNvSpPr/>
            <p:nvPr/>
          </p:nvSpPr>
          <p:spPr bwMode="auto">
            <a:xfrm>
              <a:off x="2286567" y="4658727"/>
              <a:ext cx="648770" cy="365154"/>
            </a:xfrm>
            <a:custGeom>
              <a:avLst/>
              <a:gdLst>
                <a:gd name="connsiteX0" fmla="*/ 0 w 9552305"/>
                <a:gd name="connsiteY0" fmla="*/ 0 h 5033952"/>
                <a:gd name="connsiteX1" fmla="*/ 9552305 w 9552305"/>
                <a:gd name="connsiteY1" fmla="*/ 0 h 5033952"/>
                <a:gd name="connsiteX2" fmla="*/ 9552305 w 9552305"/>
                <a:gd name="connsiteY2" fmla="*/ 5033952 h 5033952"/>
                <a:gd name="connsiteX3" fmla="*/ 0 w 9552305"/>
                <a:gd name="connsiteY3" fmla="*/ 5033952 h 5033952"/>
                <a:gd name="connsiteX4" fmla="*/ 0 w 9552305"/>
                <a:gd name="connsiteY4" fmla="*/ 0 h 5033952"/>
                <a:gd name="connsiteX0" fmla="*/ 0 w 9552305"/>
                <a:gd name="connsiteY0" fmla="*/ 0 h 5057357"/>
                <a:gd name="connsiteX1" fmla="*/ 9552305 w 9552305"/>
                <a:gd name="connsiteY1" fmla="*/ 0 h 5057357"/>
                <a:gd name="connsiteX2" fmla="*/ 9552305 w 9552305"/>
                <a:gd name="connsiteY2" fmla="*/ 5033952 h 5057357"/>
                <a:gd name="connsiteX3" fmla="*/ 4921933 w 9552305"/>
                <a:gd name="connsiteY3" fmla="*/ 5057357 h 5057357"/>
                <a:gd name="connsiteX4" fmla="*/ 0 w 9552305"/>
                <a:gd name="connsiteY4" fmla="*/ 5033952 h 5057357"/>
                <a:gd name="connsiteX5" fmla="*/ 0 w 9552305"/>
                <a:gd name="connsiteY5" fmla="*/ 0 h 5057357"/>
                <a:gd name="connsiteX0" fmla="*/ 0 w 9552305"/>
                <a:gd name="connsiteY0" fmla="*/ 0 h 5430582"/>
                <a:gd name="connsiteX1" fmla="*/ 9552305 w 9552305"/>
                <a:gd name="connsiteY1" fmla="*/ 0 h 5430582"/>
                <a:gd name="connsiteX2" fmla="*/ 9552305 w 9552305"/>
                <a:gd name="connsiteY2" fmla="*/ 5033952 h 5430582"/>
                <a:gd name="connsiteX3" fmla="*/ 4921933 w 9552305"/>
                <a:gd name="connsiteY3" fmla="*/ 5430582 h 5430582"/>
                <a:gd name="connsiteX4" fmla="*/ 0 w 9552305"/>
                <a:gd name="connsiteY4" fmla="*/ 5033952 h 5430582"/>
                <a:gd name="connsiteX5" fmla="*/ 0 w 9552305"/>
                <a:gd name="connsiteY5" fmla="*/ 0 h 5430582"/>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 name="connsiteX0" fmla="*/ 0 w 9552305"/>
                <a:gd name="connsiteY0" fmla="*/ 0 h 6158369"/>
                <a:gd name="connsiteX1" fmla="*/ 9552305 w 9552305"/>
                <a:gd name="connsiteY1" fmla="*/ 0 h 6158369"/>
                <a:gd name="connsiteX2" fmla="*/ 9552305 w 9552305"/>
                <a:gd name="connsiteY2" fmla="*/ 5033952 h 6158369"/>
                <a:gd name="connsiteX3" fmla="*/ 4847288 w 9552305"/>
                <a:gd name="connsiteY3" fmla="*/ 6158369 h 6158369"/>
                <a:gd name="connsiteX4" fmla="*/ 0 w 9552305"/>
                <a:gd name="connsiteY4" fmla="*/ 5033952 h 6158369"/>
                <a:gd name="connsiteX5" fmla="*/ 0 w 9552305"/>
                <a:gd name="connsiteY5" fmla="*/ 0 h 615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52305" h="6158369">
                  <a:moveTo>
                    <a:pt x="0" y="0"/>
                  </a:moveTo>
                  <a:lnTo>
                    <a:pt x="9552305" y="0"/>
                  </a:lnTo>
                  <a:lnTo>
                    <a:pt x="9552305" y="5033952"/>
                  </a:lnTo>
                  <a:cubicBezTo>
                    <a:pt x="7946644" y="5800643"/>
                    <a:pt x="7423333" y="6119465"/>
                    <a:pt x="4847288" y="6158369"/>
                  </a:cubicBezTo>
                  <a:cubicBezTo>
                    <a:pt x="2149174" y="6138126"/>
                    <a:pt x="1503796" y="5763322"/>
                    <a:pt x="0" y="5033952"/>
                  </a:cubicBezTo>
                  <a:lnTo>
                    <a:pt x="0" y="0"/>
                  </a:lnTo>
                  <a:close/>
                </a:path>
              </a:pathLst>
            </a:custGeom>
            <a:gradFill>
              <a:gsLst>
                <a:gs pos="100000">
                  <a:srgbClr val="3FAFFA"/>
                </a:gs>
                <a:gs pos="0">
                  <a:srgbClr val="1A85DA"/>
                </a:gs>
              </a:gsLst>
              <a:lin ang="0" scaled="1"/>
            </a:gradFill>
            <a:ln>
              <a:no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useBgFill="1">
          <p:nvSpPr>
            <p:cNvPr id="65" name="Freeform 6"/>
            <p:cNvSpPr>
              <a:spLocks/>
            </p:cNvSpPr>
            <p:nvPr/>
          </p:nvSpPr>
          <p:spPr bwMode="auto">
            <a:xfrm>
              <a:off x="2286619" y="4560468"/>
              <a:ext cx="648666" cy="195297"/>
            </a:xfrm>
            <a:custGeom>
              <a:avLst/>
              <a:gdLst>
                <a:gd name="T0" fmla="*/ 1595 w 2977"/>
                <a:gd name="T1" fmla="*/ 1 h 906"/>
                <a:gd name="T2" fmla="*/ 1801 w 2977"/>
                <a:gd name="T3" fmla="*/ 11 h 906"/>
                <a:gd name="T4" fmla="*/ 1997 w 2977"/>
                <a:gd name="T5" fmla="*/ 28 h 906"/>
                <a:gd name="T6" fmla="*/ 2181 w 2977"/>
                <a:gd name="T7" fmla="*/ 52 h 906"/>
                <a:gd name="T8" fmla="*/ 2351 w 2977"/>
                <a:gd name="T9" fmla="*/ 85 h 906"/>
                <a:gd name="T10" fmla="*/ 2505 w 2977"/>
                <a:gd name="T11" fmla="*/ 123 h 906"/>
                <a:gd name="T12" fmla="*/ 2641 w 2977"/>
                <a:gd name="T13" fmla="*/ 166 h 906"/>
                <a:gd name="T14" fmla="*/ 2757 w 2977"/>
                <a:gd name="T15" fmla="*/ 216 h 906"/>
                <a:gd name="T16" fmla="*/ 2850 w 2977"/>
                <a:gd name="T17" fmla="*/ 270 h 906"/>
                <a:gd name="T18" fmla="*/ 2919 w 2977"/>
                <a:gd name="T19" fmla="*/ 328 h 906"/>
                <a:gd name="T20" fmla="*/ 2962 w 2977"/>
                <a:gd name="T21" fmla="*/ 389 h 906"/>
                <a:gd name="T22" fmla="*/ 2977 w 2977"/>
                <a:gd name="T23" fmla="*/ 454 h 906"/>
                <a:gd name="T24" fmla="*/ 2962 w 2977"/>
                <a:gd name="T25" fmla="*/ 517 h 906"/>
                <a:gd name="T26" fmla="*/ 2919 w 2977"/>
                <a:gd name="T27" fmla="*/ 579 h 906"/>
                <a:gd name="T28" fmla="*/ 2850 w 2977"/>
                <a:gd name="T29" fmla="*/ 636 h 906"/>
                <a:gd name="T30" fmla="*/ 2757 w 2977"/>
                <a:gd name="T31" fmla="*/ 690 h 906"/>
                <a:gd name="T32" fmla="*/ 2641 w 2977"/>
                <a:gd name="T33" fmla="*/ 740 h 906"/>
                <a:gd name="T34" fmla="*/ 2505 w 2977"/>
                <a:gd name="T35" fmla="*/ 783 h 906"/>
                <a:gd name="T36" fmla="*/ 2351 w 2977"/>
                <a:gd name="T37" fmla="*/ 822 h 906"/>
                <a:gd name="T38" fmla="*/ 2181 w 2977"/>
                <a:gd name="T39" fmla="*/ 854 h 906"/>
                <a:gd name="T40" fmla="*/ 1997 w 2977"/>
                <a:gd name="T41" fmla="*/ 878 h 906"/>
                <a:gd name="T42" fmla="*/ 1801 w 2977"/>
                <a:gd name="T43" fmla="*/ 895 h 906"/>
                <a:gd name="T44" fmla="*/ 1595 w 2977"/>
                <a:gd name="T45" fmla="*/ 905 h 906"/>
                <a:gd name="T46" fmla="*/ 1382 w 2977"/>
                <a:gd name="T47" fmla="*/ 905 h 906"/>
                <a:gd name="T48" fmla="*/ 1175 w 2977"/>
                <a:gd name="T49" fmla="*/ 895 h 906"/>
                <a:gd name="T50" fmla="*/ 980 w 2977"/>
                <a:gd name="T51" fmla="*/ 878 h 906"/>
                <a:gd name="T52" fmla="*/ 796 w 2977"/>
                <a:gd name="T53" fmla="*/ 854 h 906"/>
                <a:gd name="T54" fmla="*/ 626 w 2977"/>
                <a:gd name="T55" fmla="*/ 822 h 906"/>
                <a:gd name="T56" fmla="*/ 472 w 2977"/>
                <a:gd name="T57" fmla="*/ 783 h 906"/>
                <a:gd name="T58" fmla="*/ 336 w 2977"/>
                <a:gd name="T59" fmla="*/ 740 h 906"/>
                <a:gd name="T60" fmla="*/ 220 w 2977"/>
                <a:gd name="T61" fmla="*/ 690 h 906"/>
                <a:gd name="T62" fmla="*/ 127 w 2977"/>
                <a:gd name="T63" fmla="*/ 636 h 906"/>
                <a:gd name="T64" fmla="*/ 58 w 2977"/>
                <a:gd name="T65" fmla="*/ 579 h 906"/>
                <a:gd name="T66" fmla="*/ 15 w 2977"/>
                <a:gd name="T67" fmla="*/ 517 h 906"/>
                <a:gd name="T68" fmla="*/ 0 w 2977"/>
                <a:gd name="T69" fmla="*/ 454 h 906"/>
                <a:gd name="T70" fmla="*/ 15 w 2977"/>
                <a:gd name="T71" fmla="*/ 389 h 906"/>
                <a:gd name="T72" fmla="*/ 58 w 2977"/>
                <a:gd name="T73" fmla="*/ 328 h 906"/>
                <a:gd name="T74" fmla="*/ 127 w 2977"/>
                <a:gd name="T75" fmla="*/ 270 h 906"/>
                <a:gd name="T76" fmla="*/ 220 w 2977"/>
                <a:gd name="T77" fmla="*/ 216 h 906"/>
                <a:gd name="T78" fmla="*/ 336 w 2977"/>
                <a:gd name="T79" fmla="*/ 166 h 906"/>
                <a:gd name="T80" fmla="*/ 472 w 2977"/>
                <a:gd name="T81" fmla="*/ 123 h 906"/>
                <a:gd name="T82" fmla="*/ 626 w 2977"/>
                <a:gd name="T83" fmla="*/ 85 h 906"/>
                <a:gd name="T84" fmla="*/ 796 w 2977"/>
                <a:gd name="T85" fmla="*/ 52 h 906"/>
                <a:gd name="T86" fmla="*/ 980 w 2977"/>
                <a:gd name="T87" fmla="*/ 28 h 906"/>
                <a:gd name="T88" fmla="*/ 1175 w 2977"/>
                <a:gd name="T89" fmla="*/ 11 h 906"/>
                <a:gd name="T90" fmla="*/ 1382 w 2977"/>
                <a:gd name="T91" fmla="*/ 1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77" h="906">
                  <a:moveTo>
                    <a:pt x="1488" y="0"/>
                  </a:moveTo>
                  <a:lnTo>
                    <a:pt x="1595" y="1"/>
                  </a:lnTo>
                  <a:lnTo>
                    <a:pt x="1700" y="6"/>
                  </a:lnTo>
                  <a:lnTo>
                    <a:pt x="1801" y="11"/>
                  </a:lnTo>
                  <a:lnTo>
                    <a:pt x="1900" y="19"/>
                  </a:lnTo>
                  <a:lnTo>
                    <a:pt x="1997" y="28"/>
                  </a:lnTo>
                  <a:lnTo>
                    <a:pt x="2091" y="39"/>
                  </a:lnTo>
                  <a:lnTo>
                    <a:pt x="2181" y="52"/>
                  </a:lnTo>
                  <a:lnTo>
                    <a:pt x="2268" y="68"/>
                  </a:lnTo>
                  <a:lnTo>
                    <a:pt x="2351" y="85"/>
                  </a:lnTo>
                  <a:lnTo>
                    <a:pt x="2431" y="103"/>
                  </a:lnTo>
                  <a:lnTo>
                    <a:pt x="2505" y="123"/>
                  </a:lnTo>
                  <a:lnTo>
                    <a:pt x="2575" y="144"/>
                  </a:lnTo>
                  <a:lnTo>
                    <a:pt x="2641" y="166"/>
                  </a:lnTo>
                  <a:lnTo>
                    <a:pt x="2701" y="191"/>
                  </a:lnTo>
                  <a:lnTo>
                    <a:pt x="2757" y="216"/>
                  </a:lnTo>
                  <a:lnTo>
                    <a:pt x="2806" y="243"/>
                  </a:lnTo>
                  <a:lnTo>
                    <a:pt x="2850" y="270"/>
                  </a:lnTo>
                  <a:lnTo>
                    <a:pt x="2887" y="299"/>
                  </a:lnTo>
                  <a:lnTo>
                    <a:pt x="2919" y="328"/>
                  </a:lnTo>
                  <a:lnTo>
                    <a:pt x="2943" y="358"/>
                  </a:lnTo>
                  <a:lnTo>
                    <a:pt x="2962" y="389"/>
                  </a:lnTo>
                  <a:lnTo>
                    <a:pt x="2973" y="421"/>
                  </a:lnTo>
                  <a:lnTo>
                    <a:pt x="2977" y="454"/>
                  </a:lnTo>
                  <a:lnTo>
                    <a:pt x="2973" y="485"/>
                  </a:lnTo>
                  <a:lnTo>
                    <a:pt x="2962" y="517"/>
                  </a:lnTo>
                  <a:lnTo>
                    <a:pt x="2943" y="548"/>
                  </a:lnTo>
                  <a:lnTo>
                    <a:pt x="2919" y="579"/>
                  </a:lnTo>
                  <a:lnTo>
                    <a:pt x="2887" y="607"/>
                  </a:lnTo>
                  <a:lnTo>
                    <a:pt x="2850" y="636"/>
                  </a:lnTo>
                  <a:lnTo>
                    <a:pt x="2806" y="663"/>
                  </a:lnTo>
                  <a:lnTo>
                    <a:pt x="2757" y="690"/>
                  </a:lnTo>
                  <a:lnTo>
                    <a:pt x="2701" y="715"/>
                  </a:lnTo>
                  <a:lnTo>
                    <a:pt x="2641" y="740"/>
                  </a:lnTo>
                  <a:lnTo>
                    <a:pt x="2575" y="762"/>
                  </a:lnTo>
                  <a:lnTo>
                    <a:pt x="2505" y="783"/>
                  </a:lnTo>
                  <a:lnTo>
                    <a:pt x="2431" y="804"/>
                  </a:lnTo>
                  <a:lnTo>
                    <a:pt x="2351" y="822"/>
                  </a:lnTo>
                  <a:lnTo>
                    <a:pt x="2268" y="838"/>
                  </a:lnTo>
                  <a:lnTo>
                    <a:pt x="2181" y="854"/>
                  </a:lnTo>
                  <a:lnTo>
                    <a:pt x="2091" y="867"/>
                  </a:lnTo>
                  <a:lnTo>
                    <a:pt x="1997" y="878"/>
                  </a:lnTo>
                  <a:lnTo>
                    <a:pt x="1900" y="888"/>
                  </a:lnTo>
                  <a:lnTo>
                    <a:pt x="1801" y="895"/>
                  </a:lnTo>
                  <a:lnTo>
                    <a:pt x="1700" y="901"/>
                  </a:lnTo>
                  <a:lnTo>
                    <a:pt x="1595" y="905"/>
                  </a:lnTo>
                  <a:lnTo>
                    <a:pt x="1488" y="906"/>
                  </a:lnTo>
                  <a:lnTo>
                    <a:pt x="1382" y="905"/>
                  </a:lnTo>
                  <a:lnTo>
                    <a:pt x="1277" y="901"/>
                  </a:lnTo>
                  <a:lnTo>
                    <a:pt x="1175" y="895"/>
                  </a:lnTo>
                  <a:lnTo>
                    <a:pt x="1077" y="888"/>
                  </a:lnTo>
                  <a:lnTo>
                    <a:pt x="980" y="878"/>
                  </a:lnTo>
                  <a:lnTo>
                    <a:pt x="886" y="867"/>
                  </a:lnTo>
                  <a:lnTo>
                    <a:pt x="796" y="854"/>
                  </a:lnTo>
                  <a:lnTo>
                    <a:pt x="709" y="838"/>
                  </a:lnTo>
                  <a:lnTo>
                    <a:pt x="626" y="822"/>
                  </a:lnTo>
                  <a:lnTo>
                    <a:pt x="546" y="804"/>
                  </a:lnTo>
                  <a:lnTo>
                    <a:pt x="472" y="783"/>
                  </a:lnTo>
                  <a:lnTo>
                    <a:pt x="402" y="762"/>
                  </a:lnTo>
                  <a:lnTo>
                    <a:pt x="336" y="740"/>
                  </a:lnTo>
                  <a:lnTo>
                    <a:pt x="276" y="715"/>
                  </a:lnTo>
                  <a:lnTo>
                    <a:pt x="220" y="690"/>
                  </a:lnTo>
                  <a:lnTo>
                    <a:pt x="171" y="663"/>
                  </a:lnTo>
                  <a:lnTo>
                    <a:pt x="127" y="636"/>
                  </a:lnTo>
                  <a:lnTo>
                    <a:pt x="90" y="607"/>
                  </a:lnTo>
                  <a:lnTo>
                    <a:pt x="58" y="579"/>
                  </a:lnTo>
                  <a:lnTo>
                    <a:pt x="34" y="548"/>
                  </a:lnTo>
                  <a:lnTo>
                    <a:pt x="15" y="517"/>
                  </a:lnTo>
                  <a:lnTo>
                    <a:pt x="4" y="485"/>
                  </a:lnTo>
                  <a:lnTo>
                    <a:pt x="0" y="454"/>
                  </a:lnTo>
                  <a:lnTo>
                    <a:pt x="4" y="421"/>
                  </a:lnTo>
                  <a:lnTo>
                    <a:pt x="15" y="389"/>
                  </a:lnTo>
                  <a:lnTo>
                    <a:pt x="34" y="358"/>
                  </a:lnTo>
                  <a:lnTo>
                    <a:pt x="58" y="328"/>
                  </a:lnTo>
                  <a:lnTo>
                    <a:pt x="90" y="299"/>
                  </a:lnTo>
                  <a:lnTo>
                    <a:pt x="127" y="270"/>
                  </a:lnTo>
                  <a:lnTo>
                    <a:pt x="171" y="243"/>
                  </a:lnTo>
                  <a:lnTo>
                    <a:pt x="220" y="216"/>
                  </a:lnTo>
                  <a:lnTo>
                    <a:pt x="276" y="191"/>
                  </a:lnTo>
                  <a:lnTo>
                    <a:pt x="336" y="166"/>
                  </a:lnTo>
                  <a:lnTo>
                    <a:pt x="402" y="144"/>
                  </a:lnTo>
                  <a:lnTo>
                    <a:pt x="472" y="123"/>
                  </a:lnTo>
                  <a:lnTo>
                    <a:pt x="546" y="103"/>
                  </a:lnTo>
                  <a:lnTo>
                    <a:pt x="626" y="85"/>
                  </a:lnTo>
                  <a:lnTo>
                    <a:pt x="709" y="68"/>
                  </a:lnTo>
                  <a:lnTo>
                    <a:pt x="796" y="52"/>
                  </a:lnTo>
                  <a:lnTo>
                    <a:pt x="886" y="39"/>
                  </a:lnTo>
                  <a:lnTo>
                    <a:pt x="980" y="28"/>
                  </a:lnTo>
                  <a:lnTo>
                    <a:pt x="1077" y="19"/>
                  </a:lnTo>
                  <a:lnTo>
                    <a:pt x="1175" y="11"/>
                  </a:lnTo>
                  <a:lnTo>
                    <a:pt x="1277" y="6"/>
                  </a:lnTo>
                  <a:lnTo>
                    <a:pt x="1382" y="1"/>
                  </a:lnTo>
                  <a:lnTo>
                    <a:pt x="1488"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66" name="Freeform 7"/>
            <p:cNvSpPr>
              <a:spLocks/>
            </p:cNvSpPr>
            <p:nvPr/>
          </p:nvSpPr>
          <p:spPr bwMode="auto">
            <a:xfrm>
              <a:off x="2286619" y="4944087"/>
              <a:ext cx="648666" cy="341770"/>
            </a:xfrm>
            <a:custGeom>
              <a:avLst/>
              <a:gdLst>
                <a:gd name="T0" fmla="*/ 59 w 2977"/>
                <a:gd name="T1" fmla="*/ 35 h 1570"/>
                <a:gd name="T2" fmla="*/ 190 w 2977"/>
                <a:gd name="T3" fmla="*/ 98 h 1570"/>
                <a:gd name="T4" fmla="*/ 335 w 2977"/>
                <a:gd name="T5" fmla="*/ 152 h 1570"/>
                <a:gd name="T6" fmla="*/ 495 w 2977"/>
                <a:gd name="T7" fmla="*/ 196 h 1570"/>
                <a:gd name="T8" fmla="*/ 666 w 2977"/>
                <a:gd name="T9" fmla="*/ 233 h 1570"/>
                <a:gd name="T10" fmla="*/ 843 w 2977"/>
                <a:gd name="T11" fmla="*/ 262 h 1570"/>
                <a:gd name="T12" fmla="*/ 1027 w 2977"/>
                <a:gd name="T13" fmla="*/ 283 h 1570"/>
                <a:gd name="T14" fmla="*/ 1212 w 2977"/>
                <a:gd name="T15" fmla="*/ 296 h 1570"/>
                <a:gd name="T16" fmla="*/ 1397 w 2977"/>
                <a:gd name="T17" fmla="*/ 302 h 1570"/>
                <a:gd name="T18" fmla="*/ 1580 w 2977"/>
                <a:gd name="T19" fmla="*/ 302 h 1570"/>
                <a:gd name="T20" fmla="*/ 1765 w 2977"/>
                <a:gd name="T21" fmla="*/ 296 h 1570"/>
                <a:gd name="T22" fmla="*/ 1950 w 2977"/>
                <a:gd name="T23" fmla="*/ 283 h 1570"/>
                <a:gd name="T24" fmla="*/ 2134 w 2977"/>
                <a:gd name="T25" fmla="*/ 262 h 1570"/>
                <a:gd name="T26" fmla="*/ 2311 w 2977"/>
                <a:gd name="T27" fmla="*/ 233 h 1570"/>
                <a:gd name="T28" fmla="*/ 2482 w 2977"/>
                <a:gd name="T29" fmla="*/ 196 h 1570"/>
                <a:gd name="T30" fmla="*/ 2642 w 2977"/>
                <a:gd name="T31" fmla="*/ 152 h 1570"/>
                <a:gd name="T32" fmla="*/ 2787 w 2977"/>
                <a:gd name="T33" fmla="*/ 98 h 1570"/>
                <a:gd name="T34" fmla="*/ 2918 w 2977"/>
                <a:gd name="T35" fmla="*/ 35 h 1570"/>
                <a:gd name="T36" fmla="*/ 2977 w 2977"/>
                <a:gd name="T37" fmla="*/ 1014 h 1570"/>
                <a:gd name="T38" fmla="*/ 2963 w 2977"/>
                <a:gd name="T39" fmla="*/ 1078 h 1570"/>
                <a:gd name="T40" fmla="*/ 2923 w 2977"/>
                <a:gd name="T41" fmla="*/ 1142 h 1570"/>
                <a:gd name="T42" fmla="*/ 2860 w 2977"/>
                <a:gd name="T43" fmla="*/ 1207 h 1570"/>
                <a:gd name="T44" fmla="*/ 2773 w 2977"/>
                <a:gd name="T45" fmla="*/ 1270 h 1570"/>
                <a:gd name="T46" fmla="*/ 2666 w 2977"/>
                <a:gd name="T47" fmla="*/ 1330 h 1570"/>
                <a:gd name="T48" fmla="*/ 2541 w 2977"/>
                <a:gd name="T49" fmla="*/ 1386 h 1570"/>
                <a:gd name="T50" fmla="*/ 2398 w 2977"/>
                <a:gd name="T51" fmla="*/ 1437 h 1570"/>
                <a:gd name="T52" fmla="*/ 2240 w 2977"/>
                <a:gd name="T53" fmla="*/ 1481 h 1570"/>
                <a:gd name="T54" fmla="*/ 2068 w 2977"/>
                <a:gd name="T55" fmla="*/ 1518 h 1570"/>
                <a:gd name="T56" fmla="*/ 1884 w 2977"/>
                <a:gd name="T57" fmla="*/ 1547 h 1570"/>
                <a:gd name="T58" fmla="*/ 1690 w 2977"/>
                <a:gd name="T59" fmla="*/ 1564 h 1570"/>
                <a:gd name="T60" fmla="*/ 1488 w 2977"/>
                <a:gd name="T61" fmla="*/ 1570 h 1570"/>
                <a:gd name="T62" fmla="*/ 1287 w 2977"/>
                <a:gd name="T63" fmla="*/ 1564 h 1570"/>
                <a:gd name="T64" fmla="*/ 1093 w 2977"/>
                <a:gd name="T65" fmla="*/ 1547 h 1570"/>
                <a:gd name="T66" fmla="*/ 909 w 2977"/>
                <a:gd name="T67" fmla="*/ 1518 h 1570"/>
                <a:gd name="T68" fmla="*/ 737 w 2977"/>
                <a:gd name="T69" fmla="*/ 1481 h 1570"/>
                <a:gd name="T70" fmla="*/ 579 w 2977"/>
                <a:gd name="T71" fmla="*/ 1437 h 1570"/>
                <a:gd name="T72" fmla="*/ 436 w 2977"/>
                <a:gd name="T73" fmla="*/ 1386 h 1570"/>
                <a:gd name="T74" fmla="*/ 311 w 2977"/>
                <a:gd name="T75" fmla="*/ 1330 h 1570"/>
                <a:gd name="T76" fmla="*/ 204 w 2977"/>
                <a:gd name="T77" fmla="*/ 1270 h 1570"/>
                <a:gd name="T78" fmla="*/ 117 w 2977"/>
                <a:gd name="T79" fmla="*/ 1207 h 1570"/>
                <a:gd name="T80" fmla="*/ 54 w 2977"/>
                <a:gd name="T81" fmla="*/ 1142 h 1570"/>
                <a:gd name="T82" fmla="*/ 14 w 2977"/>
                <a:gd name="T83" fmla="*/ 1078 h 1570"/>
                <a:gd name="T84" fmla="*/ 0 w 2977"/>
                <a:gd name="T85" fmla="*/ 1014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77" h="1570">
                  <a:moveTo>
                    <a:pt x="0" y="0"/>
                  </a:moveTo>
                  <a:lnTo>
                    <a:pt x="59" y="35"/>
                  </a:lnTo>
                  <a:lnTo>
                    <a:pt x="121" y="67"/>
                  </a:lnTo>
                  <a:lnTo>
                    <a:pt x="190" y="98"/>
                  </a:lnTo>
                  <a:lnTo>
                    <a:pt x="261" y="126"/>
                  </a:lnTo>
                  <a:lnTo>
                    <a:pt x="335" y="152"/>
                  </a:lnTo>
                  <a:lnTo>
                    <a:pt x="414" y="175"/>
                  </a:lnTo>
                  <a:lnTo>
                    <a:pt x="495" y="196"/>
                  </a:lnTo>
                  <a:lnTo>
                    <a:pt x="579" y="216"/>
                  </a:lnTo>
                  <a:lnTo>
                    <a:pt x="666" y="233"/>
                  </a:lnTo>
                  <a:lnTo>
                    <a:pt x="753" y="248"/>
                  </a:lnTo>
                  <a:lnTo>
                    <a:pt x="843" y="262"/>
                  </a:lnTo>
                  <a:lnTo>
                    <a:pt x="935" y="273"/>
                  </a:lnTo>
                  <a:lnTo>
                    <a:pt x="1027" y="283"/>
                  </a:lnTo>
                  <a:lnTo>
                    <a:pt x="1119" y="290"/>
                  </a:lnTo>
                  <a:lnTo>
                    <a:pt x="1212" y="296"/>
                  </a:lnTo>
                  <a:lnTo>
                    <a:pt x="1305" y="300"/>
                  </a:lnTo>
                  <a:lnTo>
                    <a:pt x="1397" y="302"/>
                  </a:lnTo>
                  <a:lnTo>
                    <a:pt x="1488" y="303"/>
                  </a:lnTo>
                  <a:lnTo>
                    <a:pt x="1580" y="302"/>
                  </a:lnTo>
                  <a:lnTo>
                    <a:pt x="1672" y="300"/>
                  </a:lnTo>
                  <a:lnTo>
                    <a:pt x="1765" y="296"/>
                  </a:lnTo>
                  <a:lnTo>
                    <a:pt x="1858" y="290"/>
                  </a:lnTo>
                  <a:lnTo>
                    <a:pt x="1950" y="283"/>
                  </a:lnTo>
                  <a:lnTo>
                    <a:pt x="2042" y="273"/>
                  </a:lnTo>
                  <a:lnTo>
                    <a:pt x="2134" y="262"/>
                  </a:lnTo>
                  <a:lnTo>
                    <a:pt x="2224" y="248"/>
                  </a:lnTo>
                  <a:lnTo>
                    <a:pt x="2311" y="233"/>
                  </a:lnTo>
                  <a:lnTo>
                    <a:pt x="2398" y="216"/>
                  </a:lnTo>
                  <a:lnTo>
                    <a:pt x="2482" y="196"/>
                  </a:lnTo>
                  <a:lnTo>
                    <a:pt x="2563" y="175"/>
                  </a:lnTo>
                  <a:lnTo>
                    <a:pt x="2642" y="152"/>
                  </a:lnTo>
                  <a:lnTo>
                    <a:pt x="2716" y="126"/>
                  </a:lnTo>
                  <a:lnTo>
                    <a:pt x="2787" y="98"/>
                  </a:lnTo>
                  <a:lnTo>
                    <a:pt x="2856" y="67"/>
                  </a:lnTo>
                  <a:lnTo>
                    <a:pt x="2918" y="35"/>
                  </a:lnTo>
                  <a:lnTo>
                    <a:pt x="2977" y="0"/>
                  </a:lnTo>
                  <a:lnTo>
                    <a:pt x="2977" y="1014"/>
                  </a:lnTo>
                  <a:lnTo>
                    <a:pt x="2973" y="1046"/>
                  </a:lnTo>
                  <a:lnTo>
                    <a:pt x="2963" y="1078"/>
                  </a:lnTo>
                  <a:lnTo>
                    <a:pt x="2946" y="1110"/>
                  </a:lnTo>
                  <a:lnTo>
                    <a:pt x="2923" y="1142"/>
                  </a:lnTo>
                  <a:lnTo>
                    <a:pt x="2894" y="1175"/>
                  </a:lnTo>
                  <a:lnTo>
                    <a:pt x="2860" y="1207"/>
                  </a:lnTo>
                  <a:lnTo>
                    <a:pt x="2819" y="1238"/>
                  </a:lnTo>
                  <a:lnTo>
                    <a:pt x="2773" y="1270"/>
                  </a:lnTo>
                  <a:lnTo>
                    <a:pt x="2722" y="1300"/>
                  </a:lnTo>
                  <a:lnTo>
                    <a:pt x="2666" y="1330"/>
                  </a:lnTo>
                  <a:lnTo>
                    <a:pt x="2606" y="1358"/>
                  </a:lnTo>
                  <a:lnTo>
                    <a:pt x="2541" y="1386"/>
                  </a:lnTo>
                  <a:lnTo>
                    <a:pt x="2471" y="1412"/>
                  </a:lnTo>
                  <a:lnTo>
                    <a:pt x="2398" y="1437"/>
                  </a:lnTo>
                  <a:lnTo>
                    <a:pt x="2320" y="1460"/>
                  </a:lnTo>
                  <a:lnTo>
                    <a:pt x="2240" y="1481"/>
                  </a:lnTo>
                  <a:lnTo>
                    <a:pt x="2155" y="1501"/>
                  </a:lnTo>
                  <a:lnTo>
                    <a:pt x="2068" y="1518"/>
                  </a:lnTo>
                  <a:lnTo>
                    <a:pt x="1977" y="1533"/>
                  </a:lnTo>
                  <a:lnTo>
                    <a:pt x="1884" y="1547"/>
                  </a:lnTo>
                  <a:lnTo>
                    <a:pt x="1788" y="1557"/>
                  </a:lnTo>
                  <a:lnTo>
                    <a:pt x="1690" y="1564"/>
                  </a:lnTo>
                  <a:lnTo>
                    <a:pt x="1590" y="1568"/>
                  </a:lnTo>
                  <a:lnTo>
                    <a:pt x="1488" y="1570"/>
                  </a:lnTo>
                  <a:lnTo>
                    <a:pt x="1387" y="1568"/>
                  </a:lnTo>
                  <a:lnTo>
                    <a:pt x="1287" y="1564"/>
                  </a:lnTo>
                  <a:lnTo>
                    <a:pt x="1189" y="1557"/>
                  </a:lnTo>
                  <a:lnTo>
                    <a:pt x="1093" y="1547"/>
                  </a:lnTo>
                  <a:lnTo>
                    <a:pt x="1000" y="1533"/>
                  </a:lnTo>
                  <a:lnTo>
                    <a:pt x="909" y="1518"/>
                  </a:lnTo>
                  <a:lnTo>
                    <a:pt x="822" y="1501"/>
                  </a:lnTo>
                  <a:lnTo>
                    <a:pt x="737" y="1481"/>
                  </a:lnTo>
                  <a:lnTo>
                    <a:pt x="657" y="1460"/>
                  </a:lnTo>
                  <a:lnTo>
                    <a:pt x="579" y="1437"/>
                  </a:lnTo>
                  <a:lnTo>
                    <a:pt x="506" y="1412"/>
                  </a:lnTo>
                  <a:lnTo>
                    <a:pt x="436" y="1386"/>
                  </a:lnTo>
                  <a:lnTo>
                    <a:pt x="371" y="1358"/>
                  </a:lnTo>
                  <a:lnTo>
                    <a:pt x="311" y="1330"/>
                  </a:lnTo>
                  <a:lnTo>
                    <a:pt x="255" y="1300"/>
                  </a:lnTo>
                  <a:lnTo>
                    <a:pt x="204" y="1270"/>
                  </a:lnTo>
                  <a:lnTo>
                    <a:pt x="158" y="1238"/>
                  </a:lnTo>
                  <a:lnTo>
                    <a:pt x="117" y="1207"/>
                  </a:lnTo>
                  <a:lnTo>
                    <a:pt x="83" y="1175"/>
                  </a:lnTo>
                  <a:lnTo>
                    <a:pt x="54" y="1142"/>
                  </a:lnTo>
                  <a:lnTo>
                    <a:pt x="31" y="1110"/>
                  </a:lnTo>
                  <a:lnTo>
                    <a:pt x="14" y="1078"/>
                  </a:lnTo>
                  <a:lnTo>
                    <a:pt x="4" y="1046"/>
                  </a:lnTo>
                  <a:lnTo>
                    <a:pt x="0" y="1014"/>
                  </a:lnTo>
                  <a:lnTo>
                    <a:pt x="0"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8"/>
            <p:cNvSpPr>
              <a:spLocks/>
            </p:cNvSpPr>
            <p:nvPr/>
          </p:nvSpPr>
          <p:spPr bwMode="auto">
            <a:xfrm>
              <a:off x="2286619" y="4745303"/>
              <a:ext cx="648666" cy="209247"/>
            </a:xfrm>
            <a:custGeom>
              <a:avLst/>
              <a:gdLst>
                <a:gd name="T0" fmla="*/ 59 w 2977"/>
                <a:gd name="T1" fmla="*/ 35 h 951"/>
                <a:gd name="T2" fmla="*/ 189 w 2977"/>
                <a:gd name="T3" fmla="*/ 99 h 951"/>
                <a:gd name="T4" fmla="*/ 335 w 2977"/>
                <a:gd name="T5" fmla="*/ 153 h 951"/>
                <a:gd name="T6" fmla="*/ 495 w 2977"/>
                <a:gd name="T7" fmla="*/ 197 h 951"/>
                <a:gd name="T8" fmla="*/ 666 w 2977"/>
                <a:gd name="T9" fmla="*/ 235 h 951"/>
                <a:gd name="T10" fmla="*/ 843 w 2977"/>
                <a:gd name="T11" fmla="*/ 263 h 951"/>
                <a:gd name="T12" fmla="*/ 1027 w 2977"/>
                <a:gd name="T13" fmla="*/ 284 h 951"/>
                <a:gd name="T14" fmla="*/ 1212 w 2977"/>
                <a:gd name="T15" fmla="*/ 297 h 951"/>
                <a:gd name="T16" fmla="*/ 1397 w 2977"/>
                <a:gd name="T17" fmla="*/ 304 h 951"/>
                <a:gd name="T18" fmla="*/ 1580 w 2977"/>
                <a:gd name="T19" fmla="*/ 304 h 951"/>
                <a:gd name="T20" fmla="*/ 1765 w 2977"/>
                <a:gd name="T21" fmla="*/ 297 h 951"/>
                <a:gd name="T22" fmla="*/ 1950 w 2977"/>
                <a:gd name="T23" fmla="*/ 284 h 951"/>
                <a:gd name="T24" fmla="*/ 2134 w 2977"/>
                <a:gd name="T25" fmla="*/ 263 h 951"/>
                <a:gd name="T26" fmla="*/ 2311 w 2977"/>
                <a:gd name="T27" fmla="*/ 235 h 951"/>
                <a:gd name="T28" fmla="*/ 2482 w 2977"/>
                <a:gd name="T29" fmla="*/ 197 h 951"/>
                <a:gd name="T30" fmla="*/ 2642 w 2977"/>
                <a:gd name="T31" fmla="*/ 153 h 951"/>
                <a:gd name="T32" fmla="*/ 2788 w 2977"/>
                <a:gd name="T33" fmla="*/ 99 h 951"/>
                <a:gd name="T34" fmla="*/ 2918 w 2977"/>
                <a:gd name="T35" fmla="*/ 35 h 951"/>
                <a:gd name="T36" fmla="*/ 2977 w 2977"/>
                <a:gd name="T37" fmla="*/ 647 h 951"/>
                <a:gd name="T38" fmla="*/ 2856 w 2977"/>
                <a:gd name="T39" fmla="*/ 715 h 951"/>
                <a:gd name="T40" fmla="*/ 2716 w 2977"/>
                <a:gd name="T41" fmla="*/ 774 h 951"/>
                <a:gd name="T42" fmla="*/ 2563 w 2977"/>
                <a:gd name="T43" fmla="*/ 822 h 951"/>
                <a:gd name="T44" fmla="*/ 2398 w 2977"/>
                <a:gd name="T45" fmla="*/ 863 h 951"/>
                <a:gd name="T46" fmla="*/ 2224 w 2977"/>
                <a:gd name="T47" fmla="*/ 896 h 951"/>
                <a:gd name="T48" fmla="*/ 2042 w 2977"/>
                <a:gd name="T49" fmla="*/ 921 h 951"/>
                <a:gd name="T50" fmla="*/ 1858 w 2977"/>
                <a:gd name="T51" fmla="*/ 938 h 951"/>
                <a:gd name="T52" fmla="*/ 1672 w 2977"/>
                <a:gd name="T53" fmla="*/ 948 h 951"/>
                <a:gd name="T54" fmla="*/ 1488 w 2977"/>
                <a:gd name="T55" fmla="*/ 951 h 951"/>
                <a:gd name="T56" fmla="*/ 1305 w 2977"/>
                <a:gd name="T57" fmla="*/ 948 h 951"/>
                <a:gd name="T58" fmla="*/ 1119 w 2977"/>
                <a:gd name="T59" fmla="*/ 938 h 951"/>
                <a:gd name="T60" fmla="*/ 935 w 2977"/>
                <a:gd name="T61" fmla="*/ 921 h 951"/>
                <a:gd name="T62" fmla="*/ 753 w 2977"/>
                <a:gd name="T63" fmla="*/ 896 h 951"/>
                <a:gd name="T64" fmla="*/ 579 w 2977"/>
                <a:gd name="T65" fmla="*/ 863 h 951"/>
                <a:gd name="T66" fmla="*/ 414 w 2977"/>
                <a:gd name="T67" fmla="*/ 822 h 951"/>
                <a:gd name="T68" fmla="*/ 261 w 2977"/>
                <a:gd name="T69" fmla="*/ 774 h 951"/>
                <a:gd name="T70" fmla="*/ 121 w 2977"/>
                <a:gd name="T71" fmla="*/ 715 h 951"/>
                <a:gd name="T72" fmla="*/ 0 w 2977"/>
                <a:gd name="T73" fmla="*/ 647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77" h="951">
                  <a:moveTo>
                    <a:pt x="0" y="0"/>
                  </a:moveTo>
                  <a:lnTo>
                    <a:pt x="59" y="35"/>
                  </a:lnTo>
                  <a:lnTo>
                    <a:pt x="121" y="68"/>
                  </a:lnTo>
                  <a:lnTo>
                    <a:pt x="189" y="99"/>
                  </a:lnTo>
                  <a:lnTo>
                    <a:pt x="260" y="127"/>
                  </a:lnTo>
                  <a:lnTo>
                    <a:pt x="335" y="153"/>
                  </a:lnTo>
                  <a:lnTo>
                    <a:pt x="414" y="176"/>
                  </a:lnTo>
                  <a:lnTo>
                    <a:pt x="495" y="197"/>
                  </a:lnTo>
                  <a:lnTo>
                    <a:pt x="579" y="218"/>
                  </a:lnTo>
                  <a:lnTo>
                    <a:pt x="666" y="235"/>
                  </a:lnTo>
                  <a:lnTo>
                    <a:pt x="753" y="250"/>
                  </a:lnTo>
                  <a:lnTo>
                    <a:pt x="843" y="263"/>
                  </a:lnTo>
                  <a:lnTo>
                    <a:pt x="935" y="275"/>
                  </a:lnTo>
                  <a:lnTo>
                    <a:pt x="1027" y="284"/>
                  </a:lnTo>
                  <a:lnTo>
                    <a:pt x="1119" y="292"/>
                  </a:lnTo>
                  <a:lnTo>
                    <a:pt x="1212" y="297"/>
                  </a:lnTo>
                  <a:lnTo>
                    <a:pt x="1305" y="301"/>
                  </a:lnTo>
                  <a:lnTo>
                    <a:pt x="1397" y="304"/>
                  </a:lnTo>
                  <a:lnTo>
                    <a:pt x="1488" y="305"/>
                  </a:lnTo>
                  <a:lnTo>
                    <a:pt x="1580" y="304"/>
                  </a:lnTo>
                  <a:lnTo>
                    <a:pt x="1672" y="301"/>
                  </a:lnTo>
                  <a:lnTo>
                    <a:pt x="1765" y="297"/>
                  </a:lnTo>
                  <a:lnTo>
                    <a:pt x="1858" y="292"/>
                  </a:lnTo>
                  <a:lnTo>
                    <a:pt x="1950" y="284"/>
                  </a:lnTo>
                  <a:lnTo>
                    <a:pt x="2042" y="275"/>
                  </a:lnTo>
                  <a:lnTo>
                    <a:pt x="2134" y="263"/>
                  </a:lnTo>
                  <a:lnTo>
                    <a:pt x="2224" y="250"/>
                  </a:lnTo>
                  <a:lnTo>
                    <a:pt x="2311" y="235"/>
                  </a:lnTo>
                  <a:lnTo>
                    <a:pt x="2398" y="218"/>
                  </a:lnTo>
                  <a:lnTo>
                    <a:pt x="2482" y="197"/>
                  </a:lnTo>
                  <a:lnTo>
                    <a:pt x="2563" y="176"/>
                  </a:lnTo>
                  <a:lnTo>
                    <a:pt x="2642" y="153"/>
                  </a:lnTo>
                  <a:lnTo>
                    <a:pt x="2717" y="127"/>
                  </a:lnTo>
                  <a:lnTo>
                    <a:pt x="2788" y="99"/>
                  </a:lnTo>
                  <a:lnTo>
                    <a:pt x="2856" y="68"/>
                  </a:lnTo>
                  <a:lnTo>
                    <a:pt x="2918" y="35"/>
                  </a:lnTo>
                  <a:lnTo>
                    <a:pt x="2977" y="0"/>
                  </a:lnTo>
                  <a:lnTo>
                    <a:pt x="2977" y="647"/>
                  </a:lnTo>
                  <a:lnTo>
                    <a:pt x="2918" y="682"/>
                  </a:lnTo>
                  <a:lnTo>
                    <a:pt x="2856" y="715"/>
                  </a:lnTo>
                  <a:lnTo>
                    <a:pt x="2787" y="745"/>
                  </a:lnTo>
                  <a:lnTo>
                    <a:pt x="2716" y="774"/>
                  </a:lnTo>
                  <a:lnTo>
                    <a:pt x="2642" y="799"/>
                  </a:lnTo>
                  <a:lnTo>
                    <a:pt x="2563" y="822"/>
                  </a:lnTo>
                  <a:lnTo>
                    <a:pt x="2482" y="844"/>
                  </a:lnTo>
                  <a:lnTo>
                    <a:pt x="2398" y="863"/>
                  </a:lnTo>
                  <a:lnTo>
                    <a:pt x="2311" y="881"/>
                  </a:lnTo>
                  <a:lnTo>
                    <a:pt x="2224" y="896"/>
                  </a:lnTo>
                  <a:lnTo>
                    <a:pt x="2134" y="909"/>
                  </a:lnTo>
                  <a:lnTo>
                    <a:pt x="2042" y="921"/>
                  </a:lnTo>
                  <a:lnTo>
                    <a:pt x="1950" y="930"/>
                  </a:lnTo>
                  <a:lnTo>
                    <a:pt x="1858" y="938"/>
                  </a:lnTo>
                  <a:lnTo>
                    <a:pt x="1765" y="944"/>
                  </a:lnTo>
                  <a:lnTo>
                    <a:pt x="1672" y="948"/>
                  </a:lnTo>
                  <a:lnTo>
                    <a:pt x="1580" y="951"/>
                  </a:lnTo>
                  <a:lnTo>
                    <a:pt x="1488" y="951"/>
                  </a:lnTo>
                  <a:lnTo>
                    <a:pt x="1397" y="951"/>
                  </a:lnTo>
                  <a:lnTo>
                    <a:pt x="1305" y="948"/>
                  </a:lnTo>
                  <a:lnTo>
                    <a:pt x="1212" y="944"/>
                  </a:lnTo>
                  <a:lnTo>
                    <a:pt x="1119" y="938"/>
                  </a:lnTo>
                  <a:lnTo>
                    <a:pt x="1027" y="930"/>
                  </a:lnTo>
                  <a:lnTo>
                    <a:pt x="935" y="921"/>
                  </a:lnTo>
                  <a:lnTo>
                    <a:pt x="843" y="909"/>
                  </a:lnTo>
                  <a:lnTo>
                    <a:pt x="753" y="896"/>
                  </a:lnTo>
                  <a:lnTo>
                    <a:pt x="666" y="881"/>
                  </a:lnTo>
                  <a:lnTo>
                    <a:pt x="579" y="863"/>
                  </a:lnTo>
                  <a:lnTo>
                    <a:pt x="495" y="844"/>
                  </a:lnTo>
                  <a:lnTo>
                    <a:pt x="414" y="822"/>
                  </a:lnTo>
                  <a:lnTo>
                    <a:pt x="335" y="799"/>
                  </a:lnTo>
                  <a:lnTo>
                    <a:pt x="261" y="774"/>
                  </a:lnTo>
                  <a:lnTo>
                    <a:pt x="190" y="745"/>
                  </a:lnTo>
                  <a:lnTo>
                    <a:pt x="121" y="715"/>
                  </a:lnTo>
                  <a:lnTo>
                    <a:pt x="59" y="682"/>
                  </a:lnTo>
                  <a:lnTo>
                    <a:pt x="0" y="647"/>
                  </a:lnTo>
                  <a:lnTo>
                    <a:pt x="0" y="0"/>
                  </a:lnTo>
                  <a:close/>
                </a:path>
              </a:pathLst>
            </a:custGeom>
            <a:gradFill>
              <a:gsLst>
                <a:gs pos="100000">
                  <a:srgbClr val="FFC000"/>
                </a:gs>
                <a:gs pos="0">
                  <a:srgbClr val="EFAD00"/>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68" name="Group 67"/>
            <p:cNvGrpSpPr/>
            <p:nvPr/>
          </p:nvGrpSpPr>
          <p:grpSpPr>
            <a:xfrm>
              <a:off x="1448177" y="4633707"/>
              <a:ext cx="1031605" cy="1125550"/>
              <a:chOff x="749839" y="3008091"/>
              <a:chExt cx="1033728" cy="1127867"/>
            </a:xfrm>
          </p:grpSpPr>
          <p:sp>
            <p:nvSpPr>
              <p:cNvPr id="69" name="Freeform 66"/>
              <p:cNvSpPr>
                <a:spLocks/>
              </p:cNvSpPr>
              <p:nvPr/>
            </p:nvSpPr>
            <p:spPr bwMode="auto">
              <a:xfrm>
                <a:off x="749839" y="3509566"/>
                <a:ext cx="1033728" cy="626392"/>
              </a:xfrm>
              <a:custGeom>
                <a:avLst/>
                <a:gdLst>
                  <a:gd name="T0" fmla="*/ 1428 w 2857"/>
                  <a:gd name="T1" fmla="*/ 0 h 1727"/>
                  <a:gd name="T2" fmla="*/ 1450 w 2857"/>
                  <a:gd name="T3" fmla="*/ 1 h 1727"/>
                  <a:gd name="T4" fmla="*/ 1469 w 2857"/>
                  <a:gd name="T5" fmla="*/ 6 h 1727"/>
                  <a:gd name="T6" fmla="*/ 1486 w 2857"/>
                  <a:gd name="T7" fmla="*/ 13 h 1727"/>
                  <a:gd name="T8" fmla="*/ 2826 w 2857"/>
                  <a:gd name="T9" fmla="*/ 817 h 1727"/>
                  <a:gd name="T10" fmla="*/ 2844 w 2857"/>
                  <a:gd name="T11" fmla="*/ 831 h 1727"/>
                  <a:gd name="T12" fmla="*/ 2853 w 2857"/>
                  <a:gd name="T13" fmla="*/ 846 h 1727"/>
                  <a:gd name="T14" fmla="*/ 2857 w 2857"/>
                  <a:gd name="T15" fmla="*/ 863 h 1727"/>
                  <a:gd name="T16" fmla="*/ 2853 w 2857"/>
                  <a:gd name="T17" fmla="*/ 880 h 1727"/>
                  <a:gd name="T18" fmla="*/ 2844 w 2857"/>
                  <a:gd name="T19" fmla="*/ 895 h 1727"/>
                  <a:gd name="T20" fmla="*/ 2826 w 2857"/>
                  <a:gd name="T21" fmla="*/ 909 h 1727"/>
                  <a:gd name="T22" fmla="*/ 1486 w 2857"/>
                  <a:gd name="T23" fmla="*/ 1713 h 1727"/>
                  <a:gd name="T24" fmla="*/ 1469 w 2857"/>
                  <a:gd name="T25" fmla="*/ 1721 h 1727"/>
                  <a:gd name="T26" fmla="*/ 1450 w 2857"/>
                  <a:gd name="T27" fmla="*/ 1724 h 1727"/>
                  <a:gd name="T28" fmla="*/ 1428 w 2857"/>
                  <a:gd name="T29" fmla="*/ 1727 h 1727"/>
                  <a:gd name="T30" fmla="*/ 1407 w 2857"/>
                  <a:gd name="T31" fmla="*/ 1724 h 1727"/>
                  <a:gd name="T32" fmla="*/ 1387 w 2857"/>
                  <a:gd name="T33" fmla="*/ 1721 h 1727"/>
                  <a:gd name="T34" fmla="*/ 1371 w 2857"/>
                  <a:gd name="T35" fmla="*/ 1713 h 1727"/>
                  <a:gd name="T36" fmla="*/ 31 w 2857"/>
                  <a:gd name="T37" fmla="*/ 909 h 1727"/>
                  <a:gd name="T38" fmla="*/ 16 w 2857"/>
                  <a:gd name="T39" fmla="*/ 897 h 1727"/>
                  <a:gd name="T40" fmla="*/ 5 w 2857"/>
                  <a:gd name="T41" fmla="*/ 884 h 1727"/>
                  <a:gd name="T42" fmla="*/ 0 w 2857"/>
                  <a:gd name="T43" fmla="*/ 871 h 1727"/>
                  <a:gd name="T44" fmla="*/ 0 w 2857"/>
                  <a:gd name="T45" fmla="*/ 856 h 1727"/>
                  <a:gd name="T46" fmla="*/ 5 w 2857"/>
                  <a:gd name="T47" fmla="*/ 842 h 1727"/>
                  <a:gd name="T48" fmla="*/ 16 w 2857"/>
                  <a:gd name="T49" fmla="*/ 828 h 1727"/>
                  <a:gd name="T50" fmla="*/ 31 w 2857"/>
                  <a:gd name="T51" fmla="*/ 817 h 1727"/>
                  <a:gd name="T52" fmla="*/ 1371 w 2857"/>
                  <a:gd name="T53" fmla="*/ 13 h 1727"/>
                  <a:gd name="T54" fmla="*/ 1387 w 2857"/>
                  <a:gd name="T55" fmla="*/ 6 h 1727"/>
                  <a:gd name="T56" fmla="*/ 1407 w 2857"/>
                  <a:gd name="T57" fmla="*/ 1 h 1727"/>
                  <a:gd name="T58" fmla="*/ 1428 w 2857"/>
                  <a:gd name="T59" fmla="*/ 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7">
                    <a:moveTo>
                      <a:pt x="1428" y="0"/>
                    </a:moveTo>
                    <a:lnTo>
                      <a:pt x="1450" y="1"/>
                    </a:lnTo>
                    <a:lnTo>
                      <a:pt x="1469" y="6"/>
                    </a:lnTo>
                    <a:lnTo>
                      <a:pt x="1486" y="13"/>
                    </a:lnTo>
                    <a:lnTo>
                      <a:pt x="2826" y="817"/>
                    </a:lnTo>
                    <a:lnTo>
                      <a:pt x="2844" y="831"/>
                    </a:lnTo>
                    <a:lnTo>
                      <a:pt x="2853" y="846"/>
                    </a:lnTo>
                    <a:lnTo>
                      <a:pt x="2857" y="863"/>
                    </a:lnTo>
                    <a:lnTo>
                      <a:pt x="2853" y="880"/>
                    </a:lnTo>
                    <a:lnTo>
                      <a:pt x="2844" y="895"/>
                    </a:lnTo>
                    <a:lnTo>
                      <a:pt x="2826" y="909"/>
                    </a:lnTo>
                    <a:lnTo>
                      <a:pt x="1486" y="1713"/>
                    </a:lnTo>
                    <a:lnTo>
                      <a:pt x="1469" y="1721"/>
                    </a:lnTo>
                    <a:lnTo>
                      <a:pt x="1450" y="1724"/>
                    </a:lnTo>
                    <a:lnTo>
                      <a:pt x="1428" y="1727"/>
                    </a:lnTo>
                    <a:lnTo>
                      <a:pt x="1407" y="1724"/>
                    </a:lnTo>
                    <a:lnTo>
                      <a:pt x="1387" y="1721"/>
                    </a:lnTo>
                    <a:lnTo>
                      <a:pt x="1371" y="1713"/>
                    </a:lnTo>
                    <a:lnTo>
                      <a:pt x="31" y="909"/>
                    </a:lnTo>
                    <a:lnTo>
                      <a:pt x="16" y="897"/>
                    </a:lnTo>
                    <a:lnTo>
                      <a:pt x="5" y="884"/>
                    </a:lnTo>
                    <a:lnTo>
                      <a:pt x="0" y="871"/>
                    </a:lnTo>
                    <a:lnTo>
                      <a:pt x="0" y="856"/>
                    </a:lnTo>
                    <a:lnTo>
                      <a:pt x="5" y="842"/>
                    </a:lnTo>
                    <a:lnTo>
                      <a:pt x="16" y="828"/>
                    </a:lnTo>
                    <a:lnTo>
                      <a:pt x="31" y="817"/>
                    </a:lnTo>
                    <a:lnTo>
                      <a:pt x="1371" y="13"/>
                    </a:lnTo>
                    <a:lnTo>
                      <a:pt x="1387" y="6"/>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0" name="Freeform 8"/>
              <p:cNvSpPr>
                <a:spLocks/>
              </p:cNvSpPr>
              <p:nvPr/>
            </p:nvSpPr>
            <p:spPr bwMode="auto">
              <a:xfrm>
                <a:off x="822254" y="3556636"/>
                <a:ext cx="888897" cy="532252"/>
              </a:xfrm>
              <a:custGeom>
                <a:avLst/>
                <a:gdLst>
                  <a:gd name="T0" fmla="*/ 1228 w 2455"/>
                  <a:gd name="T1" fmla="*/ 0 h 1473"/>
                  <a:gd name="T2" fmla="*/ 2455 w 2455"/>
                  <a:gd name="T3" fmla="*/ 736 h 1473"/>
                  <a:gd name="T4" fmla="*/ 1228 w 2455"/>
                  <a:gd name="T5" fmla="*/ 1473 h 1473"/>
                  <a:gd name="T6" fmla="*/ 0 w 2455"/>
                  <a:gd name="T7" fmla="*/ 736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6"/>
                    </a:lnTo>
                    <a:lnTo>
                      <a:pt x="1228" y="1473"/>
                    </a:lnTo>
                    <a:lnTo>
                      <a:pt x="0" y="736"/>
                    </a:lnTo>
                    <a:lnTo>
                      <a:pt x="1228" y="0"/>
                    </a:lnTo>
                    <a:close/>
                  </a:path>
                </a:pathLst>
              </a:custGeom>
              <a:solidFill>
                <a:srgbClr val="EF89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1" name="Freeform 9"/>
              <p:cNvSpPr>
                <a:spLocks/>
              </p:cNvSpPr>
              <p:nvPr/>
            </p:nvSpPr>
            <p:spPr bwMode="auto">
              <a:xfrm>
                <a:off x="1160795" y="3766640"/>
                <a:ext cx="412767" cy="188280"/>
              </a:xfrm>
              <a:custGeom>
                <a:avLst/>
                <a:gdLst>
                  <a:gd name="T0" fmla="*/ 120 w 1142"/>
                  <a:gd name="T1" fmla="*/ 0 h 516"/>
                  <a:gd name="T2" fmla="*/ 247 w 1142"/>
                  <a:gd name="T3" fmla="*/ 27 h 516"/>
                  <a:gd name="T4" fmla="*/ 371 w 1142"/>
                  <a:gd name="T5" fmla="*/ 57 h 516"/>
                  <a:gd name="T6" fmla="*/ 494 w 1142"/>
                  <a:gd name="T7" fmla="*/ 91 h 516"/>
                  <a:gd name="T8" fmla="*/ 611 w 1142"/>
                  <a:gd name="T9" fmla="*/ 129 h 516"/>
                  <a:gd name="T10" fmla="*/ 726 w 1142"/>
                  <a:gd name="T11" fmla="*/ 172 h 516"/>
                  <a:gd name="T12" fmla="*/ 836 w 1142"/>
                  <a:gd name="T13" fmla="*/ 219 h 516"/>
                  <a:gd name="T14" fmla="*/ 942 w 1142"/>
                  <a:gd name="T15" fmla="*/ 268 h 516"/>
                  <a:gd name="T16" fmla="*/ 1045 w 1142"/>
                  <a:gd name="T17" fmla="*/ 323 h 516"/>
                  <a:gd name="T18" fmla="*/ 1142 w 1142"/>
                  <a:gd name="T19" fmla="*/ 380 h 516"/>
                  <a:gd name="T20" fmla="*/ 914 w 1142"/>
                  <a:gd name="T21" fmla="*/ 516 h 516"/>
                  <a:gd name="T22" fmla="*/ 814 w 1142"/>
                  <a:gd name="T23" fmla="*/ 464 h 516"/>
                  <a:gd name="T24" fmla="*/ 709 w 1142"/>
                  <a:gd name="T25" fmla="*/ 416 h 516"/>
                  <a:gd name="T26" fmla="*/ 600 w 1142"/>
                  <a:gd name="T27" fmla="*/ 372 h 516"/>
                  <a:gd name="T28" fmla="*/ 487 w 1142"/>
                  <a:gd name="T29" fmla="*/ 331 h 516"/>
                  <a:gd name="T30" fmla="*/ 370 w 1142"/>
                  <a:gd name="T31" fmla="*/ 295 h 516"/>
                  <a:gd name="T32" fmla="*/ 251 w 1142"/>
                  <a:gd name="T33" fmla="*/ 264 h 516"/>
                  <a:gd name="T34" fmla="*/ 127 w 1142"/>
                  <a:gd name="T35" fmla="*/ 236 h 516"/>
                  <a:gd name="T36" fmla="*/ 0 w 1142"/>
                  <a:gd name="T37" fmla="*/ 213 h 516"/>
                  <a:gd name="T38" fmla="*/ 34 w 1142"/>
                  <a:gd name="T39" fmla="*/ 109 h 516"/>
                  <a:gd name="T40" fmla="*/ 120 w 1142"/>
                  <a:gd name="T41" fmla="*/ 0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42" h="516">
                    <a:moveTo>
                      <a:pt x="120" y="0"/>
                    </a:moveTo>
                    <a:lnTo>
                      <a:pt x="247" y="27"/>
                    </a:lnTo>
                    <a:lnTo>
                      <a:pt x="371" y="57"/>
                    </a:lnTo>
                    <a:lnTo>
                      <a:pt x="494" y="91"/>
                    </a:lnTo>
                    <a:lnTo>
                      <a:pt x="611" y="129"/>
                    </a:lnTo>
                    <a:lnTo>
                      <a:pt x="726" y="172"/>
                    </a:lnTo>
                    <a:lnTo>
                      <a:pt x="836" y="219"/>
                    </a:lnTo>
                    <a:lnTo>
                      <a:pt x="942" y="268"/>
                    </a:lnTo>
                    <a:lnTo>
                      <a:pt x="1045" y="323"/>
                    </a:lnTo>
                    <a:lnTo>
                      <a:pt x="1142" y="380"/>
                    </a:lnTo>
                    <a:lnTo>
                      <a:pt x="914" y="516"/>
                    </a:lnTo>
                    <a:lnTo>
                      <a:pt x="814" y="464"/>
                    </a:lnTo>
                    <a:lnTo>
                      <a:pt x="709" y="416"/>
                    </a:lnTo>
                    <a:lnTo>
                      <a:pt x="600" y="372"/>
                    </a:lnTo>
                    <a:lnTo>
                      <a:pt x="487" y="331"/>
                    </a:lnTo>
                    <a:lnTo>
                      <a:pt x="370" y="295"/>
                    </a:lnTo>
                    <a:lnTo>
                      <a:pt x="251" y="264"/>
                    </a:lnTo>
                    <a:lnTo>
                      <a:pt x="127" y="236"/>
                    </a:lnTo>
                    <a:lnTo>
                      <a:pt x="0" y="213"/>
                    </a:lnTo>
                    <a:lnTo>
                      <a:pt x="34" y="109"/>
                    </a:lnTo>
                    <a:lnTo>
                      <a:pt x="120"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2" name="Freeform 10"/>
              <p:cNvSpPr>
                <a:spLocks/>
              </p:cNvSpPr>
              <p:nvPr/>
            </p:nvSpPr>
            <p:spPr bwMode="auto">
              <a:xfrm>
                <a:off x="939928" y="3712329"/>
                <a:ext cx="749497" cy="226298"/>
              </a:xfrm>
              <a:custGeom>
                <a:avLst/>
                <a:gdLst>
                  <a:gd name="T0" fmla="*/ 1597 w 2073"/>
                  <a:gd name="T1" fmla="*/ 0 h 626"/>
                  <a:gd name="T2" fmla="*/ 1626 w 2073"/>
                  <a:gd name="T3" fmla="*/ 1 h 626"/>
                  <a:gd name="T4" fmla="*/ 2073 w 2073"/>
                  <a:gd name="T5" fmla="*/ 270 h 626"/>
                  <a:gd name="T6" fmla="*/ 1957 w 2073"/>
                  <a:gd name="T7" fmla="*/ 251 h 626"/>
                  <a:gd name="T8" fmla="*/ 1840 w 2073"/>
                  <a:gd name="T9" fmla="*/ 239 h 626"/>
                  <a:gd name="T10" fmla="*/ 1719 w 2073"/>
                  <a:gd name="T11" fmla="*/ 231 h 626"/>
                  <a:gd name="T12" fmla="*/ 1597 w 2073"/>
                  <a:gd name="T13" fmla="*/ 228 h 626"/>
                  <a:gd name="T14" fmla="*/ 1473 w 2073"/>
                  <a:gd name="T15" fmla="*/ 231 h 626"/>
                  <a:gd name="T16" fmla="*/ 1350 w 2073"/>
                  <a:gd name="T17" fmla="*/ 239 h 626"/>
                  <a:gd name="T18" fmla="*/ 1229 w 2073"/>
                  <a:gd name="T19" fmla="*/ 253 h 626"/>
                  <a:gd name="T20" fmla="*/ 1112 w 2073"/>
                  <a:gd name="T21" fmla="*/ 271 h 626"/>
                  <a:gd name="T22" fmla="*/ 997 w 2073"/>
                  <a:gd name="T23" fmla="*/ 294 h 626"/>
                  <a:gd name="T24" fmla="*/ 885 w 2073"/>
                  <a:gd name="T25" fmla="*/ 322 h 626"/>
                  <a:gd name="T26" fmla="*/ 776 w 2073"/>
                  <a:gd name="T27" fmla="*/ 353 h 626"/>
                  <a:gd name="T28" fmla="*/ 671 w 2073"/>
                  <a:gd name="T29" fmla="*/ 389 h 626"/>
                  <a:gd name="T30" fmla="*/ 571 w 2073"/>
                  <a:gd name="T31" fmla="*/ 429 h 626"/>
                  <a:gd name="T32" fmla="*/ 474 w 2073"/>
                  <a:gd name="T33" fmla="*/ 473 h 626"/>
                  <a:gd name="T34" fmla="*/ 382 w 2073"/>
                  <a:gd name="T35" fmla="*/ 521 h 626"/>
                  <a:gd name="T36" fmla="*/ 295 w 2073"/>
                  <a:gd name="T37" fmla="*/ 572 h 626"/>
                  <a:gd name="T38" fmla="*/ 213 w 2073"/>
                  <a:gd name="T39" fmla="*/ 626 h 626"/>
                  <a:gd name="T40" fmla="*/ 0 w 2073"/>
                  <a:gd name="T41" fmla="*/ 498 h 626"/>
                  <a:gd name="T42" fmla="*/ 84 w 2073"/>
                  <a:gd name="T43" fmla="*/ 434 h 626"/>
                  <a:gd name="T44" fmla="*/ 175 w 2073"/>
                  <a:gd name="T45" fmla="*/ 375 h 626"/>
                  <a:gd name="T46" fmla="*/ 271 w 2073"/>
                  <a:gd name="T47" fmla="*/ 318 h 626"/>
                  <a:gd name="T48" fmla="*/ 371 w 2073"/>
                  <a:gd name="T49" fmla="*/ 266 h 626"/>
                  <a:gd name="T50" fmla="*/ 476 w 2073"/>
                  <a:gd name="T51" fmla="*/ 219 h 626"/>
                  <a:gd name="T52" fmla="*/ 587 w 2073"/>
                  <a:gd name="T53" fmla="*/ 174 h 626"/>
                  <a:gd name="T54" fmla="*/ 701 w 2073"/>
                  <a:gd name="T55" fmla="*/ 135 h 626"/>
                  <a:gd name="T56" fmla="*/ 820 w 2073"/>
                  <a:gd name="T57" fmla="*/ 100 h 626"/>
                  <a:gd name="T58" fmla="*/ 942 w 2073"/>
                  <a:gd name="T59" fmla="*/ 70 h 626"/>
                  <a:gd name="T60" fmla="*/ 1067 w 2073"/>
                  <a:gd name="T61" fmla="*/ 46 h 626"/>
                  <a:gd name="T62" fmla="*/ 1196 w 2073"/>
                  <a:gd name="T63" fmla="*/ 27 h 626"/>
                  <a:gd name="T64" fmla="*/ 1327 w 2073"/>
                  <a:gd name="T65" fmla="*/ 12 h 626"/>
                  <a:gd name="T66" fmla="*/ 1460 w 2073"/>
                  <a:gd name="T67" fmla="*/ 4 h 626"/>
                  <a:gd name="T68" fmla="*/ 1597 w 2073"/>
                  <a:gd name="T69" fmla="*/ 0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73" h="626">
                    <a:moveTo>
                      <a:pt x="1597" y="0"/>
                    </a:moveTo>
                    <a:lnTo>
                      <a:pt x="1626" y="1"/>
                    </a:lnTo>
                    <a:lnTo>
                      <a:pt x="2073" y="270"/>
                    </a:lnTo>
                    <a:lnTo>
                      <a:pt x="1957" y="251"/>
                    </a:lnTo>
                    <a:lnTo>
                      <a:pt x="1840" y="239"/>
                    </a:lnTo>
                    <a:lnTo>
                      <a:pt x="1719" y="231"/>
                    </a:lnTo>
                    <a:lnTo>
                      <a:pt x="1597" y="228"/>
                    </a:lnTo>
                    <a:lnTo>
                      <a:pt x="1473" y="231"/>
                    </a:lnTo>
                    <a:lnTo>
                      <a:pt x="1350" y="239"/>
                    </a:lnTo>
                    <a:lnTo>
                      <a:pt x="1229" y="253"/>
                    </a:lnTo>
                    <a:lnTo>
                      <a:pt x="1112" y="271"/>
                    </a:lnTo>
                    <a:lnTo>
                      <a:pt x="997" y="294"/>
                    </a:lnTo>
                    <a:lnTo>
                      <a:pt x="885" y="322"/>
                    </a:lnTo>
                    <a:lnTo>
                      <a:pt x="776" y="353"/>
                    </a:lnTo>
                    <a:lnTo>
                      <a:pt x="671" y="389"/>
                    </a:lnTo>
                    <a:lnTo>
                      <a:pt x="571" y="429"/>
                    </a:lnTo>
                    <a:lnTo>
                      <a:pt x="474" y="473"/>
                    </a:lnTo>
                    <a:lnTo>
                      <a:pt x="382" y="521"/>
                    </a:lnTo>
                    <a:lnTo>
                      <a:pt x="295" y="572"/>
                    </a:lnTo>
                    <a:lnTo>
                      <a:pt x="213" y="626"/>
                    </a:lnTo>
                    <a:lnTo>
                      <a:pt x="0" y="498"/>
                    </a:lnTo>
                    <a:lnTo>
                      <a:pt x="84" y="434"/>
                    </a:lnTo>
                    <a:lnTo>
                      <a:pt x="175" y="375"/>
                    </a:lnTo>
                    <a:lnTo>
                      <a:pt x="271" y="318"/>
                    </a:lnTo>
                    <a:lnTo>
                      <a:pt x="371" y="266"/>
                    </a:lnTo>
                    <a:lnTo>
                      <a:pt x="476" y="219"/>
                    </a:lnTo>
                    <a:lnTo>
                      <a:pt x="587" y="174"/>
                    </a:lnTo>
                    <a:lnTo>
                      <a:pt x="701" y="135"/>
                    </a:lnTo>
                    <a:lnTo>
                      <a:pt x="820" y="100"/>
                    </a:lnTo>
                    <a:lnTo>
                      <a:pt x="942" y="70"/>
                    </a:lnTo>
                    <a:lnTo>
                      <a:pt x="1067" y="46"/>
                    </a:lnTo>
                    <a:lnTo>
                      <a:pt x="1196" y="27"/>
                    </a:lnTo>
                    <a:lnTo>
                      <a:pt x="1327" y="12"/>
                    </a:lnTo>
                    <a:lnTo>
                      <a:pt x="1460" y="4"/>
                    </a:lnTo>
                    <a:lnTo>
                      <a:pt x="1597" y="0"/>
                    </a:lnTo>
                    <a:close/>
                  </a:path>
                </a:pathLst>
              </a:custGeom>
              <a:solidFill>
                <a:srgbClr val="F6DA3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3" name="Freeform 11"/>
              <p:cNvSpPr>
                <a:spLocks/>
              </p:cNvSpPr>
              <p:nvPr/>
            </p:nvSpPr>
            <p:spPr bwMode="auto">
              <a:xfrm>
                <a:off x="749839" y="3259733"/>
                <a:ext cx="1033728" cy="624582"/>
              </a:xfrm>
              <a:custGeom>
                <a:avLst/>
                <a:gdLst>
                  <a:gd name="T0" fmla="*/ 1428 w 2857"/>
                  <a:gd name="T1" fmla="*/ 0 h 1726"/>
                  <a:gd name="T2" fmla="*/ 1450 w 2857"/>
                  <a:gd name="T3" fmla="*/ 2 h 1726"/>
                  <a:gd name="T4" fmla="*/ 1469 w 2857"/>
                  <a:gd name="T5" fmla="*/ 6 h 1726"/>
                  <a:gd name="T6" fmla="*/ 1486 w 2857"/>
                  <a:gd name="T7" fmla="*/ 14 h 1726"/>
                  <a:gd name="T8" fmla="*/ 2826 w 2857"/>
                  <a:gd name="T9" fmla="*/ 816 h 1726"/>
                  <a:gd name="T10" fmla="*/ 2844 w 2857"/>
                  <a:gd name="T11" fmla="*/ 831 h 1726"/>
                  <a:gd name="T12" fmla="*/ 2853 w 2857"/>
                  <a:gd name="T13" fmla="*/ 847 h 1726"/>
                  <a:gd name="T14" fmla="*/ 2857 w 2857"/>
                  <a:gd name="T15" fmla="*/ 864 h 1726"/>
                  <a:gd name="T16" fmla="*/ 2853 w 2857"/>
                  <a:gd name="T17" fmla="*/ 879 h 1726"/>
                  <a:gd name="T18" fmla="*/ 2844 w 2857"/>
                  <a:gd name="T19" fmla="*/ 895 h 1726"/>
                  <a:gd name="T20" fmla="*/ 2826 w 2857"/>
                  <a:gd name="T21" fmla="*/ 910 h 1726"/>
                  <a:gd name="T22" fmla="*/ 1486 w 2857"/>
                  <a:gd name="T23" fmla="*/ 1712 h 1726"/>
                  <a:gd name="T24" fmla="*/ 1469 w 2857"/>
                  <a:gd name="T25" fmla="*/ 1721 h 1726"/>
                  <a:gd name="T26" fmla="*/ 1450 w 2857"/>
                  <a:gd name="T27" fmla="*/ 1724 h 1726"/>
                  <a:gd name="T28" fmla="*/ 1428 w 2857"/>
                  <a:gd name="T29" fmla="*/ 1726 h 1726"/>
                  <a:gd name="T30" fmla="*/ 1407 w 2857"/>
                  <a:gd name="T31" fmla="*/ 1724 h 1726"/>
                  <a:gd name="T32" fmla="*/ 1387 w 2857"/>
                  <a:gd name="T33" fmla="*/ 1721 h 1726"/>
                  <a:gd name="T34" fmla="*/ 1371 w 2857"/>
                  <a:gd name="T35" fmla="*/ 1712 h 1726"/>
                  <a:gd name="T36" fmla="*/ 31 w 2857"/>
                  <a:gd name="T37" fmla="*/ 910 h 1726"/>
                  <a:gd name="T38" fmla="*/ 16 w 2857"/>
                  <a:gd name="T39" fmla="*/ 897 h 1726"/>
                  <a:gd name="T40" fmla="*/ 5 w 2857"/>
                  <a:gd name="T41" fmla="*/ 884 h 1726"/>
                  <a:gd name="T42" fmla="*/ 0 w 2857"/>
                  <a:gd name="T43" fmla="*/ 870 h 1726"/>
                  <a:gd name="T44" fmla="*/ 0 w 2857"/>
                  <a:gd name="T45" fmla="*/ 856 h 1726"/>
                  <a:gd name="T46" fmla="*/ 5 w 2857"/>
                  <a:gd name="T47" fmla="*/ 842 h 1726"/>
                  <a:gd name="T48" fmla="*/ 16 w 2857"/>
                  <a:gd name="T49" fmla="*/ 829 h 1726"/>
                  <a:gd name="T50" fmla="*/ 31 w 2857"/>
                  <a:gd name="T51" fmla="*/ 816 h 1726"/>
                  <a:gd name="T52" fmla="*/ 1371 w 2857"/>
                  <a:gd name="T53" fmla="*/ 14 h 1726"/>
                  <a:gd name="T54" fmla="*/ 1387 w 2857"/>
                  <a:gd name="T55" fmla="*/ 6 h 1726"/>
                  <a:gd name="T56" fmla="*/ 1407 w 2857"/>
                  <a:gd name="T57" fmla="*/ 2 h 1726"/>
                  <a:gd name="T58" fmla="*/ 1428 w 2857"/>
                  <a:gd name="T59" fmla="*/ 0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6">
                    <a:moveTo>
                      <a:pt x="1428" y="0"/>
                    </a:moveTo>
                    <a:lnTo>
                      <a:pt x="1450" y="2"/>
                    </a:lnTo>
                    <a:lnTo>
                      <a:pt x="1469" y="6"/>
                    </a:lnTo>
                    <a:lnTo>
                      <a:pt x="1486" y="14"/>
                    </a:lnTo>
                    <a:lnTo>
                      <a:pt x="2826" y="816"/>
                    </a:lnTo>
                    <a:lnTo>
                      <a:pt x="2844" y="831"/>
                    </a:lnTo>
                    <a:lnTo>
                      <a:pt x="2853" y="847"/>
                    </a:lnTo>
                    <a:lnTo>
                      <a:pt x="2857" y="864"/>
                    </a:lnTo>
                    <a:lnTo>
                      <a:pt x="2853" y="879"/>
                    </a:lnTo>
                    <a:lnTo>
                      <a:pt x="2844" y="895"/>
                    </a:lnTo>
                    <a:lnTo>
                      <a:pt x="2826" y="910"/>
                    </a:lnTo>
                    <a:lnTo>
                      <a:pt x="1486" y="1712"/>
                    </a:lnTo>
                    <a:lnTo>
                      <a:pt x="1469" y="1721"/>
                    </a:lnTo>
                    <a:lnTo>
                      <a:pt x="1450" y="1724"/>
                    </a:lnTo>
                    <a:lnTo>
                      <a:pt x="1428" y="1726"/>
                    </a:lnTo>
                    <a:lnTo>
                      <a:pt x="1407" y="1724"/>
                    </a:lnTo>
                    <a:lnTo>
                      <a:pt x="1387" y="1721"/>
                    </a:lnTo>
                    <a:lnTo>
                      <a:pt x="1371" y="1712"/>
                    </a:lnTo>
                    <a:lnTo>
                      <a:pt x="31" y="910"/>
                    </a:lnTo>
                    <a:lnTo>
                      <a:pt x="16" y="897"/>
                    </a:lnTo>
                    <a:lnTo>
                      <a:pt x="5" y="884"/>
                    </a:lnTo>
                    <a:lnTo>
                      <a:pt x="0" y="870"/>
                    </a:lnTo>
                    <a:lnTo>
                      <a:pt x="0" y="856"/>
                    </a:lnTo>
                    <a:lnTo>
                      <a:pt x="5" y="842"/>
                    </a:lnTo>
                    <a:lnTo>
                      <a:pt x="16" y="829"/>
                    </a:lnTo>
                    <a:lnTo>
                      <a:pt x="31" y="816"/>
                    </a:lnTo>
                    <a:lnTo>
                      <a:pt x="1371" y="14"/>
                    </a:lnTo>
                    <a:lnTo>
                      <a:pt x="1387" y="6"/>
                    </a:lnTo>
                    <a:lnTo>
                      <a:pt x="1407" y="2"/>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4" name="Freeform 12"/>
              <p:cNvSpPr>
                <a:spLocks/>
              </p:cNvSpPr>
              <p:nvPr/>
            </p:nvSpPr>
            <p:spPr bwMode="auto">
              <a:xfrm>
                <a:off x="822254" y="3304994"/>
                <a:ext cx="888897" cy="534063"/>
              </a:xfrm>
              <a:custGeom>
                <a:avLst/>
                <a:gdLst>
                  <a:gd name="T0" fmla="*/ 1228 w 2455"/>
                  <a:gd name="T1" fmla="*/ 0 h 1474"/>
                  <a:gd name="T2" fmla="*/ 2455 w 2455"/>
                  <a:gd name="T3" fmla="*/ 736 h 1474"/>
                  <a:gd name="T4" fmla="*/ 1228 w 2455"/>
                  <a:gd name="T5" fmla="*/ 1474 h 1474"/>
                  <a:gd name="T6" fmla="*/ 0 w 2455"/>
                  <a:gd name="T7" fmla="*/ 736 h 1474"/>
                  <a:gd name="T8" fmla="*/ 1228 w 2455"/>
                  <a:gd name="T9" fmla="*/ 0 h 1474"/>
                </a:gdLst>
                <a:ahLst/>
                <a:cxnLst>
                  <a:cxn ang="0">
                    <a:pos x="T0" y="T1"/>
                  </a:cxn>
                  <a:cxn ang="0">
                    <a:pos x="T2" y="T3"/>
                  </a:cxn>
                  <a:cxn ang="0">
                    <a:pos x="T4" y="T5"/>
                  </a:cxn>
                  <a:cxn ang="0">
                    <a:pos x="T6" y="T7"/>
                  </a:cxn>
                  <a:cxn ang="0">
                    <a:pos x="T8" y="T9"/>
                  </a:cxn>
                </a:cxnLst>
                <a:rect l="0" t="0" r="r" b="b"/>
                <a:pathLst>
                  <a:path w="2455" h="1474">
                    <a:moveTo>
                      <a:pt x="1228" y="0"/>
                    </a:moveTo>
                    <a:lnTo>
                      <a:pt x="2455" y="736"/>
                    </a:lnTo>
                    <a:lnTo>
                      <a:pt x="1228" y="1474"/>
                    </a:lnTo>
                    <a:lnTo>
                      <a:pt x="0" y="736"/>
                    </a:lnTo>
                    <a:lnTo>
                      <a:pt x="1228" y="0"/>
                    </a:lnTo>
                    <a:close/>
                  </a:path>
                </a:pathLst>
              </a:custGeom>
              <a:solidFill>
                <a:srgbClr val="AAD04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5" name="Freeform 13"/>
              <p:cNvSpPr>
                <a:spLocks/>
              </p:cNvSpPr>
              <p:nvPr/>
            </p:nvSpPr>
            <p:spPr bwMode="auto">
              <a:xfrm>
                <a:off x="887428" y="3343011"/>
                <a:ext cx="552167" cy="333110"/>
              </a:xfrm>
              <a:custGeom>
                <a:avLst/>
                <a:gdLst>
                  <a:gd name="T0" fmla="*/ 1227 w 1528"/>
                  <a:gd name="T1" fmla="*/ 0 h 916"/>
                  <a:gd name="T2" fmla="*/ 1528 w 1528"/>
                  <a:gd name="T3" fmla="*/ 180 h 916"/>
                  <a:gd name="T4" fmla="*/ 299 w 1528"/>
                  <a:gd name="T5" fmla="*/ 916 h 916"/>
                  <a:gd name="T6" fmla="*/ 0 w 1528"/>
                  <a:gd name="T7" fmla="*/ 736 h 916"/>
                  <a:gd name="T8" fmla="*/ 1227 w 1528"/>
                  <a:gd name="T9" fmla="*/ 0 h 916"/>
                </a:gdLst>
                <a:ahLst/>
                <a:cxnLst>
                  <a:cxn ang="0">
                    <a:pos x="T0" y="T1"/>
                  </a:cxn>
                  <a:cxn ang="0">
                    <a:pos x="T2" y="T3"/>
                  </a:cxn>
                  <a:cxn ang="0">
                    <a:pos x="T4" y="T5"/>
                  </a:cxn>
                  <a:cxn ang="0">
                    <a:pos x="T6" y="T7"/>
                  </a:cxn>
                  <a:cxn ang="0">
                    <a:pos x="T8" y="T9"/>
                  </a:cxn>
                </a:cxnLst>
                <a:rect l="0" t="0" r="r" b="b"/>
                <a:pathLst>
                  <a:path w="1528" h="916">
                    <a:moveTo>
                      <a:pt x="1227" y="0"/>
                    </a:moveTo>
                    <a:lnTo>
                      <a:pt x="1528" y="180"/>
                    </a:lnTo>
                    <a:lnTo>
                      <a:pt x="299" y="916"/>
                    </a:lnTo>
                    <a:lnTo>
                      <a:pt x="0" y="736"/>
                    </a:lnTo>
                    <a:lnTo>
                      <a:pt x="1227"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6" name="Freeform 14"/>
              <p:cNvSpPr>
                <a:spLocks/>
              </p:cNvSpPr>
              <p:nvPr/>
            </p:nvSpPr>
            <p:spPr bwMode="auto">
              <a:xfrm>
                <a:off x="1053983" y="3440772"/>
                <a:ext cx="546735" cy="334921"/>
              </a:xfrm>
              <a:custGeom>
                <a:avLst/>
                <a:gdLst>
                  <a:gd name="T0" fmla="*/ 1213 w 1513"/>
                  <a:gd name="T1" fmla="*/ 0 h 923"/>
                  <a:gd name="T2" fmla="*/ 1513 w 1513"/>
                  <a:gd name="T3" fmla="*/ 180 h 923"/>
                  <a:gd name="T4" fmla="*/ 295 w 1513"/>
                  <a:gd name="T5" fmla="*/ 923 h 923"/>
                  <a:gd name="T6" fmla="*/ 0 w 1513"/>
                  <a:gd name="T7" fmla="*/ 745 h 923"/>
                  <a:gd name="T8" fmla="*/ 1213 w 1513"/>
                  <a:gd name="T9" fmla="*/ 0 h 923"/>
                </a:gdLst>
                <a:ahLst/>
                <a:cxnLst>
                  <a:cxn ang="0">
                    <a:pos x="T0" y="T1"/>
                  </a:cxn>
                  <a:cxn ang="0">
                    <a:pos x="T2" y="T3"/>
                  </a:cxn>
                  <a:cxn ang="0">
                    <a:pos x="T4" y="T5"/>
                  </a:cxn>
                  <a:cxn ang="0">
                    <a:pos x="T6" y="T7"/>
                  </a:cxn>
                  <a:cxn ang="0">
                    <a:pos x="T8" y="T9"/>
                  </a:cxn>
                </a:cxnLst>
                <a:rect l="0" t="0" r="r" b="b"/>
                <a:pathLst>
                  <a:path w="1513" h="923">
                    <a:moveTo>
                      <a:pt x="1213" y="0"/>
                    </a:moveTo>
                    <a:lnTo>
                      <a:pt x="1513" y="180"/>
                    </a:lnTo>
                    <a:lnTo>
                      <a:pt x="295" y="923"/>
                    </a:lnTo>
                    <a:lnTo>
                      <a:pt x="0" y="745"/>
                    </a:lnTo>
                    <a:lnTo>
                      <a:pt x="1213"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7" name="Freeform 15"/>
              <p:cNvSpPr>
                <a:spLocks/>
              </p:cNvSpPr>
              <p:nvPr/>
            </p:nvSpPr>
            <p:spPr bwMode="auto">
              <a:xfrm>
                <a:off x="1099242" y="3364736"/>
                <a:ext cx="510527" cy="307765"/>
              </a:xfrm>
              <a:custGeom>
                <a:avLst/>
                <a:gdLst>
                  <a:gd name="T0" fmla="*/ 184 w 1412"/>
                  <a:gd name="T1" fmla="*/ 0 h 847"/>
                  <a:gd name="T2" fmla="*/ 1412 w 1412"/>
                  <a:gd name="T3" fmla="*/ 737 h 847"/>
                  <a:gd name="T4" fmla="*/ 1227 w 1412"/>
                  <a:gd name="T5" fmla="*/ 847 h 847"/>
                  <a:gd name="T6" fmla="*/ 0 w 1412"/>
                  <a:gd name="T7" fmla="*/ 111 h 847"/>
                  <a:gd name="T8" fmla="*/ 184 w 1412"/>
                  <a:gd name="T9" fmla="*/ 0 h 847"/>
                </a:gdLst>
                <a:ahLst/>
                <a:cxnLst>
                  <a:cxn ang="0">
                    <a:pos x="T0" y="T1"/>
                  </a:cxn>
                  <a:cxn ang="0">
                    <a:pos x="T2" y="T3"/>
                  </a:cxn>
                  <a:cxn ang="0">
                    <a:pos x="T4" y="T5"/>
                  </a:cxn>
                  <a:cxn ang="0">
                    <a:pos x="T6" y="T7"/>
                  </a:cxn>
                  <a:cxn ang="0">
                    <a:pos x="T8" y="T9"/>
                  </a:cxn>
                </a:cxnLst>
                <a:rect l="0" t="0" r="r" b="b"/>
                <a:pathLst>
                  <a:path w="1412" h="847">
                    <a:moveTo>
                      <a:pt x="184" y="0"/>
                    </a:moveTo>
                    <a:lnTo>
                      <a:pt x="1412" y="737"/>
                    </a:lnTo>
                    <a:lnTo>
                      <a:pt x="1227" y="847"/>
                    </a:lnTo>
                    <a:lnTo>
                      <a:pt x="0" y="111"/>
                    </a:lnTo>
                    <a:lnTo>
                      <a:pt x="184" y="0"/>
                    </a:lnTo>
                    <a:close/>
                  </a:path>
                </a:pathLst>
              </a:custGeom>
              <a:solidFill>
                <a:srgbClr val="4BA6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8" name="Freeform 16"/>
              <p:cNvSpPr>
                <a:spLocks/>
              </p:cNvSpPr>
              <p:nvPr/>
            </p:nvSpPr>
            <p:spPr bwMode="auto">
              <a:xfrm>
                <a:off x="749839" y="3008091"/>
                <a:ext cx="1033728" cy="624582"/>
              </a:xfrm>
              <a:custGeom>
                <a:avLst/>
                <a:gdLst>
                  <a:gd name="T0" fmla="*/ 1428 w 2857"/>
                  <a:gd name="T1" fmla="*/ 0 h 1725"/>
                  <a:gd name="T2" fmla="*/ 1450 w 2857"/>
                  <a:gd name="T3" fmla="*/ 1 h 1725"/>
                  <a:gd name="T4" fmla="*/ 1469 w 2857"/>
                  <a:gd name="T5" fmla="*/ 4 h 1725"/>
                  <a:gd name="T6" fmla="*/ 1486 w 2857"/>
                  <a:gd name="T7" fmla="*/ 12 h 1725"/>
                  <a:gd name="T8" fmla="*/ 2826 w 2857"/>
                  <a:gd name="T9" fmla="*/ 816 h 1725"/>
                  <a:gd name="T10" fmla="*/ 2844 w 2857"/>
                  <a:gd name="T11" fmla="*/ 830 h 1725"/>
                  <a:gd name="T12" fmla="*/ 2853 w 2857"/>
                  <a:gd name="T13" fmla="*/ 846 h 1725"/>
                  <a:gd name="T14" fmla="*/ 2857 w 2857"/>
                  <a:gd name="T15" fmla="*/ 862 h 1725"/>
                  <a:gd name="T16" fmla="*/ 2853 w 2857"/>
                  <a:gd name="T17" fmla="*/ 879 h 1725"/>
                  <a:gd name="T18" fmla="*/ 2844 w 2857"/>
                  <a:gd name="T19" fmla="*/ 894 h 1725"/>
                  <a:gd name="T20" fmla="*/ 2826 w 2857"/>
                  <a:gd name="T21" fmla="*/ 908 h 1725"/>
                  <a:gd name="T22" fmla="*/ 1486 w 2857"/>
                  <a:gd name="T23" fmla="*/ 1712 h 1725"/>
                  <a:gd name="T24" fmla="*/ 1469 w 2857"/>
                  <a:gd name="T25" fmla="*/ 1719 h 1725"/>
                  <a:gd name="T26" fmla="*/ 1450 w 2857"/>
                  <a:gd name="T27" fmla="*/ 1724 h 1725"/>
                  <a:gd name="T28" fmla="*/ 1428 w 2857"/>
                  <a:gd name="T29" fmla="*/ 1725 h 1725"/>
                  <a:gd name="T30" fmla="*/ 1407 w 2857"/>
                  <a:gd name="T31" fmla="*/ 1724 h 1725"/>
                  <a:gd name="T32" fmla="*/ 1387 w 2857"/>
                  <a:gd name="T33" fmla="*/ 1719 h 1725"/>
                  <a:gd name="T34" fmla="*/ 1371 w 2857"/>
                  <a:gd name="T35" fmla="*/ 1712 h 1725"/>
                  <a:gd name="T36" fmla="*/ 31 w 2857"/>
                  <a:gd name="T37" fmla="*/ 908 h 1725"/>
                  <a:gd name="T38" fmla="*/ 16 w 2857"/>
                  <a:gd name="T39" fmla="*/ 897 h 1725"/>
                  <a:gd name="T40" fmla="*/ 5 w 2857"/>
                  <a:gd name="T41" fmla="*/ 883 h 1725"/>
                  <a:gd name="T42" fmla="*/ 0 w 2857"/>
                  <a:gd name="T43" fmla="*/ 869 h 1725"/>
                  <a:gd name="T44" fmla="*/ 0 w 2857"/>
                  <a:gd name="T45" fmla="*/ 854 h 1725"/>
                  <a:gd name="T46" fmla="*/ 5 w 2857"/>
                  <a:gd name="T47" fmla="*/ 841 h 1725"/>
                  <a:gd name="T48" fmla="*/ 16 w 2857"/>
                  <a:gd name="T49" fmla="*/ 828 h 1725"/>
                  <a:gd name="T50" fmla="*/ 31 w 2857"/>
                  <a:gd name="T51" fmla="*/ 816 h 1725"/>
                  <a:gd name="T52" fmla="*/ 1371 w 2857"/>
                  <a:gd name="T53" fmla="*/ 12 h 1725"/>
                  <a:gd name="T54" fmla="*/ 1387 w 2857"/>
                  <a:gd name="T55" fmla="*/ 4 h 1725"/>
                  <a:gd name="T56" fmla="*/ 1407 w 2857"/>
                  <a:gd name="T57" fmla="*/ 1 h 1725"/>
                  <a:gd name="T58" fmla="*/ 1428 w 2857"/>
                  <a:gd name="T59"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57" h="1725">
                    <a:moveTo>
                      <a:pt x="1428" y="0"/>
                    </a:moveTo>
                    <a:lnTo>
                      <a:pt x="1450" y="1"/>
                    </a:lnTo>
                    <a:lnTo>
                      <a:pt x="1469" y="4"/>
                    </a:lnTo>
                    <a:lnTo>
                      <a:pt x="1486" y="12"/>
                    </a:lnTo>
                    <a:lnTo>
                      <a:pt x="2826" y="816"/>
                    </a:lnTo>
                    <a:lnTo>
                      <a:pt x="2844" y="830"/>
                    </a:lnTo>
                    <a:lnTo>
                      <a:pt x="2853" y="846"/>
                    </a:lnTo>
                    <a:lnTo>
                      <a:pt x="2857" y="862"/>
                    </a:lnTo>
                    <a:lnTo>
                      <a:pt x="2853" y="879"/>
                    </a:lnTo>
                    <a:lnTo>
                      <a:pt x="2844" y="894"/>
                    </a:lnTo>
                    <a:lnTo>
                      <a:pt x="2826" y="908"/>
                    </a:lnTo>
                    <a:lnTo>
                      <a:pt x="1486" y="1712"/>
                    </a:lnTo>
                    <a:lnTo>
                      <a:pt x="1469" y="1719"/>
                    </a:lnTo>
                    <a:lnTo>
                      <a:pt x="1450" y="1724"/>
                    </a:lnTo>
                    <a:lnTo>
                      <a:pt x="1428" y="1725"/>
                    </a:lnTo>
                    <a:lnTo>
                      <a:pt x="1407" y="1724"/>
                    </a:lnTo>
                    <a:lnTo>
                      <a:pt x="1387" y="1719"/>
                    </a:lnTo>
                    <a:lnTo>
                      <a:pt x="1371" y="1712"/>
                    </a:lnTo>
                    <a:lnTo>
                      <a:pt x="31" y="908"/>
                    </a:lnTo>
                    <a:lnTo>
                      <a:pt x="16" y="897"/>
                    </a:lnTo>
                    <a:lnTo>
                      <a:pt x="5" y="883"/>
                    </a:lnTo>
                    <a:lnTo>
                      <a:pt x="0" y="869"/>
                    </a:lnTo>
                    <a:lnTo>
                      <a:pt x="0" y="854"/>
                    </a:lnTo>
                    <a:lnTo>
                      <a:pt x="5" y="841"/>
                    </a:lnTo>
                    <a:lnTo>
                      <a:pt x="16" y="828"/>
                    </a:lnTo>
                    <a:lnTo>
                      <a:pt x="31" y="816"/>
                    </a:lnTo>
                    <a:lnTo>
                      <a:pt x="1371" y="12"/>
                    </a:lnTo>
                    <a:lnTo>
                      <a:pt x="1387" y="4"/>
                    </a:lnTo>
                    <a:lnTo>
                      <a:pt x="1407" y="1"/>
                    </a:lnTo>
                    <a:lnTo>
                      <a:pt x="142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79" name="Freeform 17"/>
              <p:cNvSpPr>
                <a:spLocks/>
              </p:cNvSpPr>
              <p:nvPr/>
            </p:nvSpPr>
            <p:spPr bwMode="auto">
              <a:xfrm>
                <a:off x="822254" y="3053350"/>
                <a:ext cx="888897" cy="534062"/>
              </a:xfrm>
              <a:custGeom>
                <a:avLst/>
                <a:gdLst>
                  <a:gd name="T0" fmla="*/ 1228 w 2455"/>
                  <a:gd name="T1" fmla="*/ 0 h 1473"/>
                  <a:gd name="T2" fmla="*/ 2455 w 2455"/>
                  <a:gd name="T3" fmla="*/ 737 h 1473"/>
                  <a:gd name="T4" fmla="*/ 1228 w 2455"/>
                  <a:gd name="T5" fmla="*/ 1473 h 1473"/>
                  <a:gd name="T6" fmla="*/ 0 w 2455"/>
                  <a:gd name="T7" fmla="*/ 737 h 1473"/>
                  <a:gd name="T8" fmla="*/ 1228 w 2455"/>
                  <a:gd name="T9" fmla="*/ 0 h 1473"/>
                </a:gdLst>
                <a:ahLst/>
                <a:cxnLst>
                  <a:cxn ang="0">
                    <a:pos x="T0" y="T1"/>
                  </a:cxn>
                  <a:cxn ang="0">
                    <a:pos x="T2" y="T3"/>
                  </a:cxn>
                  <a:cxn ang="0">
                    <a:pos x="T4" y="T5"/>
                  </a:cxn>
                  <a:cxn ang="0">
                    <a:pos x="T6" y="T7"/>
                  </a:cxn>
                  <a:cxn ang="0">
                    <a:pos x="T8" y="T9"/>
                  </a:cxn>
                </a:cxnLst>
                <a:rect l="0" t="0" r="r" b="b"/>
                <a:pathLst>
                  <a:path w="2455" h="1473">
                    <a:moveTo>
                      <a:pt x="1228" y="0"/>
                    </a:moveTo>
                    <a:lnTo>
                      <a:pt x="2455" y="737"/>
                    </a:lnTo>
                    <a:lnTo>
                      <a:pt x="1228" y="1473"/>
                    </a:lnTo>
                    <a:lnTo>
                      <a:pt x="0" y="737"/>
                    </a:lnTo>
                    <a:lnTo>
                      <a:pt x="1228"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0" name="Freeform 18"/>
              <p:cNvSpPr>
                <a:spLocks/>
              </p:cNvSpPr>
              <p:nvPr/>
            </p:nvSpPr>
            <p:spPr bwMode="auto">
              <a:xfrm>
                <a:off x="1160795" y="3053350"/>
                <a:ext cx="550356" cy="459837"/>
              </a:xfrm>
              <a:custGeom>
                <a:avLst/>
                <a:gdLst>
                  <a:gd name="T0" fmla="*/ 290 w 1517"/>
                  <a:gd name="T1" fmla="*/ 0 h 1271"/>
                  <a:gd name="T2" fmla="*/ 1517 w 1517"/>
                  <a:gd name="T3" fmla="*/ 737 h 1271"/>
                  <a:gd name="T4" fmla="*/ 627 w 1517"/>
                  <a:gd name="T5" fmla="*/ 1271 h 1271"/>
                  <a:gd name="T6" fmla="*/ 603 w 1517"/>
                  <a:gd name="T7" fmla="*/ 1241 h 1271"/>
                  <a:gd name="T8" fmla="*/ 586 w 1517"/>
                  <a:gd name="T9" fmla="*/ 1212 h 1271"/>
                  <a:gd name="T10" fmla="*/ 577 w 1517"/>
                  <a:gd name="T11" fmla="*/ 1182 h 1271"/>
                  <a:gd name="T12" fmla="*/ 572 w 1517"/>
                  <a:gd name="T13" fmla="*/ 1151 h 1271"/>
                  <a:gd name="T14" fmla="*/ 572 w 1517"/>
                  <a:gd name="T15" fmla="*/ 1120 h 1271"/>
                  <a:gd name="T16" fmla="*/ 574 w 1517"/>
                  <a:gd name="T17" fmla="*/ 1090 h 1271"/>
                  <a:gd name="T18" fmla="*/ 580 w 1517"/>
                  <a:gd name="T19" fmla="*/ 1058 h 1271"/>
                  <a:gd name="T20" fmla="*/ 587 w 1517"/>
                  <a:gd name="T21" fmla="*/ 1027 h 1271"/>
                  <a:gd name="T22" fmla="*/ 595 w 1517"/>
                  <a:gd name="T23" fmla="*/ 995 h 1271"/>
                  <a:gd name="T24" fmla="*/ 601 w 1517"/>
                  <a:gd name="T25" fmla="*/ 964 h 1271"/>
                  <a:gd name="T26" fmla="*/ 606 w 1517"/>
                  <a:gd name="T27" fmla="*/ 932 h 1271"/>
                  <a:gd name="T28" fmla="*/ 608 w 1517"/>
                  <a:gd name="T29" fmla="*/ 901 h 1271"/>
                  <a:gd name="T30" fmla="*/ 606 w 1517"/>
                  <a:gd name="T31" fmla="*/ 871 h 1271"/>
                  <a:gd name="T32" fmla="*/ 600 w 1517"/>
                  <a:gd name="T33" fmla="*/ 839 h 1271"/>
                  <a:gd name="T34" fmla="*/ 590 w 1517"/>
                  <a:gd name="T35" fmla="*/ 819 h 1271"/>
                  <a:gd name="T36" fmla="*/ 574 w 1517"/>
                  <a:gd name="T37" fmla="*/ 797 h 1271"/>
                  <a:gd name="T38" fmla="*/ 556 w 1517"/>
                  <a:gd name="T39" fmla="*/ 776 h 1271"/>
                  <a:gd name="T40" fmla="*/ 532 w 1517"/>
                  <a:gd name="T41" fmla="*/ 754 h 1271"/>
                  <a:gd name="T42" fmla="*/ 515 w 1517"/>
                  <a:gd name="T43" fmla="*/ 737 h 1271"/>
                  <a:gd name="T44" fmla="*/ 498 w 1517"/>
                  <a:gd name="T45" fmla="*/ 718 h 1271"/>
                  <a:gd name="T46" fmla="*/ 483 w 1517"/>
                  <a:gd name="T47" fmla="*/ 700 h 1271"/>
                  <a:gd name="T48" fmla="*/ 471 w 1517"/>
                  <a:gd name="T49" fmla="*/ 681 h 1271"/>
                  <a:gd name="T50" fmla="*/ 465 w 1517"/>
                  <a:gd name="T51" fmla="*/ 660 h 1271"/>
                  <a:gd name="T52" fmla="*/ 465 w 1517"/>
                  <a:gd name="T53" fmla="*/ 639 h 1271"/>
                  <a:gd name="T54" fmla="*/ 470 w 1517"/>
                  <a:gd name="T55" fmla="*/ 617 h 1271"/>
                  <a:gd name="T56" fmla="*/ 479 w 1517"/>
                  <a:gd name="T57" fmla="*/ 596 h 1271"/>
                  <a:gd name="T58" fmla="*/ 490 w 1517"/>
                  <a:gd name="T59" fmla="*/ 575 h 1271"/>
                  <a:gd name="T60" fmla="*/ 502 w 1517"/>
                  <a:gd name="T61" fmla="*/ 554 h 1271"/>
                  <a:gd name="T62" fmla="*/ 511 w 1517"/>
                  <a:gd name="T63" fmla="*/ 533 h 1271"/>
                  <a:gd name="T64" fmla="*/ 519 w 1517"/>
                  <a:gd name="T65" fmla="*/ 512 h 1271"/>
                  <a:gd name="T66" fmla="*/ 521 w 1517"/>
                  <a:gd name="T67" fmla="*/ 490 h 1271"/>
                  <a:gd name="T68" fmla="*/ 517 w 1517"/>
                  <a:gd name="T69" fmla="*/ 467 h 1271"/>
                  <a:gd name="T70" fmla="*/ 503 w 1517"/>
                  <a:gd name="T71" fmla="*/ 439 h 1271"/>
                  <a:gd name="T72" fmla="*/ 482 w 1517"/>
                  <a:gd name="T73" fmla="*/ 410 h 1271"/>
                  <a:gd name="T74" fmla="*/ 454 w 1517"/>
                  <a:gd name="T75" fmla="*/ 384 h 1271"/>
                  <a:gd name="T76" fmla="*/ 422 w 1517"/>
                  <a:gd name="T77" fmla="*/ 357 h 1271"/>
                  <a:gd name="T78" fmla="*/ 384 w 1517"/>
                  <a:gd name="T79" fmla="*/ 332 h 1271"/>
                  <a:gd name="T80" fmla="*/ 344 w 1517"/>
                  <a:gd name="T81" fmla="*/ 306 h 1271"/>
                  <a:gd name="T82" fmla="*/ 301 w 1517"/>
                  <a:gd name="T83" fmla="*/ 283 h 1271"/>
                  <a:gd name="T84" fmla="*/ 257 w 1517"/>
                  <a:gd name="T85" fmla="*/ 261 h 1271"/>
                  <a:gd name="T86" fmla="*/ 213 w 1517"/>
                  <a:gd name="T87" fmla="*/ 242 h 1271"/>
                  <a:gd name="T88" fmla="*/ 170 w 1517"/>
                  <a:gd name="T89" fmla="*/ 223 h 1271"/>
                  <a:gd name="T90" fmla="*/ 128 w 1517"/>
                  <a:gd name="T91" fmla="*/ 207 h 1271"/>
                  <a:gd name="T92" fmla="*/ 91 w 1517"/>
                  <a:gd name="T93" fmla="*/ 192 h 1271"/>
                  <a:gd name="T94" fmla="*/ 78 w 1517"/>
                  <a:gd name="T95" fmla="*/ 190 h 1271"/>
                  <a:gd name="T96" fmla="*/ 63 w 1517"/>
                  <a:gd name="T97" fmla="*/ 186 h 1271"/>
                  <a:gd name="T98" fmla="*/ 43 w 1517"/>
                  <a:gd name="T99" fmla="*/ 183 h 1271"/>
                  <a:gd name="T100" fmla="*/ 22 w 1517"/>
                  <a:gd name="T101" fmla="*/ 178 h 1271"/>
                  <a:gd name="T102" fmla="*/ 0 w 1517"/>
                  <a:gd name="T103" fmla="*/ 174 h 1271"/>
                  <a:gd name="T104" fmla="*/ 290 w 1517"/>
                  <a:gd name="T105"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17" h="1271">
                    <a:moveTo>
                      <a:pt x="290" y="0"/>
                    </a:moveTo>
                    <a:lnTo>
                      <a:pt x="1517" y="737"/>
                    </a:lnTo>
                    <a:lnTo>
                      <a:pt x="627" y="1271"/>
                    </a:lnTo>
                    <a:lnTo>
                      <a:pt x="603" y="1241"/>
                    </a:lnTo>
                    <a:lnTo>
                      <a:pt x="586" y="1212"/>
                    </a:lnTo>
                    <a:lnTo>
                      <a:pt x="577" y="1182"/>
                    </a:lnTo>
                    <a:lnTo>
                      <a:pt x="572" y="1151"/>
                    </a:lnTo>
                    <a:lnTo>
                      <a:pt x="572" y="1120"/>
                    </a:lnTo>
                    <a:lnTo>
                      <a:pt x="574" y="1090"/>
                    </a:lnTo>
                    <a:lnTo>
                      <a:pt x="580" y="1058"/>
                    </a:lnTo>
                    <a:lnTo>
                      <a:pt x="587" y="1027"/>
                    </a:lnTo>
                    <a:lnTo>
                      <a:pt x="595" y="995"/>
                    </a:lnTo>
                    <a:lnTo>
                      <a:pt x="601" y="964"/>
                    </a:lnTo>
                    <a:lnTo>
                      <a:pt x="606" y="932"/>
                    </a:lnTo>
                    <a:lnTo>
                      <a:pt x="608" y="901"/>
                    </a:lnTo>
                    <a:lnTo>
                      <a:pt x="606" y="871"/>
                    </a:lnTo>
                    <a:lnTo>
                      <a:pt x="600" y="839"/>
                    </a:lnTo>
                    <a:lnTo>
                      <a:pt x="590" y="819"/>
                    </a:lnTo>
                    <a:lnTo>
                      <a:pt x="574" y="797"/>
                    </a:lnTo>
                    <a:lnTo>
                      <a:pt x="556" y="776"/>
                    </a:lnTo>
                    <a:lnTo>
                      <a:pt x="532" y="754"/>
                    </a:lnTo>
                    <a:lnTo>
                      <a:pt x="515" y="737"/>
                    </a:lnTo>
                    <a:lnTo>
                      <a:pt x="498" y="718"/>
                    </a:lnTo>
                    <a:lnTo>
                      <a:pt x="483" y="700"/>
                    </a:lnTo>
                    <a:lnTo>
                      <a:pt x="471" y="681"/>
                    </a:lnTo>
                    <a:lnTo>
                      <a:pt x="465" y="660"/>
                    </a:lnTo>
                    <a:lnTo>
                      <a:pt x="465" y="639"/>
                    </a:lnTo>
                    <a:lnTo>
                      <a:pt x="470" y="617"/>
                    </a:lnTo>
                    <a:lnTo>
                      <a:pt x="479" y="596"/>
                    </a:lnTo>
                    <a:lnTo>
                      <a:pt x="490" y="575"/>
                    </a:lnTo>
                    <a:lnTo>
                      <a:pt x="502" y="554"/>
                    </a:lnTo>
                    <a:lnTo>
                      <a:pt x="511" y="533"/>
                    </a:lnTo>
                    <a:lnTo>
                      <a:pt x="519" y="512"/>
                    </a:lnTo>
                    <a:lnTo>
                      <a:pt x="521" y="490"/>
                    </a:lnTo>
                    <a:lnTo>
                      <a:pt x="517" y="467"/>
                    </a:lnTo>
                    <a:lnTo>
                      <a:pt x="503" y="439"/>
                    </a:lnTo>
                    <a:lnTo>
                      <a:pt x="482" y="410"/>
                    </a:lnTo>
                    <a:lnTo>
                      <a:pt x="454" y="384"/>
                    </a:lnTo>
                    <a:lnTo>
                      <a:pt x="422" y="357"/>
                    </a:lnTo>
                    <a:lnTo>
                      <a:pt x="384" y="332"/>
                    </a:lnTo>
                    <a:lnTo>
                      <a:pt x="344" y="306"/>
                    </a:lnTo>
                    <a:lnTo>
                      <a:pt x="301" y="283"/>
                    </a:lnTo>
                    <a:lnTo>
                      <a:pt x="257" y="261"/>
                    </a:lnTo>
                    <a:lnTo>
                      <a:pt x="213" y="242"/>
                    </a:lnTo>
                    <a:lnTo>
                      <a:pt x="170" y="223"/>
                    </a:lnTo>
                    <a:lnTo>
                      <a:pt x="128" y="207"/>
                    </a:lnTo>
                    <a:lnTo>
                      <a:pt x="91" y="192"/>
                    </a:lnTo>
                    <a:lnTo>
                      <a:pt x="78" y="190"/>
                    </a:lnTo>
                    <a:lnTo>
                      <a:pt x="63" y="186"/>
                    </a:lnTo>
                    <a:lnTo>
                      <a:pt x="43" y="183"/>
                    </a:lnTo>
                    <a:lnTo>
                      <a:pt x="22" y="178"/>
                    </a:lnTo>
                    <a:lnTo>
                      <a:pt x="0" y="174"/>
                    </a:lnTo>
                    <a:lnTo>
                      <a:pt x="290" y="0"/>
                    </a:lnTo>
                    <a:close/>
                  </a:path>
                </a:pathLst>
              </a:custGeom>
              <a:solidFill>
                <a:srgbClr val="377A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1" name="Freeform 19"/>
              <p:cNvSpPr>
                <a:spLocks/>
              </p:cNvSpPr>
              <p:nvPr/>
            </p:nvSpPr>
            <p:spPr bwMode="auto">
              <a:xfrm>
                <a:off x="1126398" y="3234388"/>
                <a:ext cx="70605" cy="47070"/>
              </a:xfrm>
              <a:custGeom>
                <a:avLst/>
                <a:gdLst>
                  <a:gd name="T0" fmla="*/ 100 w 197"/>
                  <a:gd name="T1" fmla="*/ 0 h 131"/>
                  <a:gd name="T2" fmla="*/ 126 w 197"/>
                  <a:gd name="T3" fmla="*/ 3 h 131"/>
                  <a:gd name="T4" fmla="*/ 149 w 197"/>
                  <a:gd name="T5" fmla="*/ 9 h 131"/>
                  <a:gd name="T6" fmla="*/ 168 w 197"/>
                  <a:gd name="T7" fmla="*/ 19 h 131"/>
                  <a:gd name="T8" fmla="*/ 183 w 197"/>
                  <a:gd name="T9" fmla="*/ 32 h 131"/>
                  <a:gd name="T10" fmla="*/ 194 w 197"/>
                  <a:gd name="T11" fmla="*/ 47 h 131"/>
                  <a:gd name="T12" fmla="*/ 197 w 197"/>
                  <a:gd name="T13" fmla="*/ 64 h 131"/>
                  <a:gd name="T14" fmla="*/ 195 w 197"/>
                  <a:gd name="T15" fmla="*/ 82 h 131"/>
                  <a:gd name="T16" fmla="*/ 185 w 197"/>
                  <a:gd name="T17" fmla="*/ 99 h 131"/>
                  <a:gd name="T18" fmla="*/ 169 w 197"/>
                  <a:gd name="T19" fmla="*/ 112 h 131"/>
                  <a:gd name="T20" fmla="*/ 148 w 197"/>
                  <a:gd name="T21" fmla="*/ 123 h 131"/>
                  <a:gd name="T22" fmla="*/ 123 w 197"/>
                  <a:gd name="T23" fmla="*/ 129 h 131"/>
                  <a:gd name="T24" fmla="*/ 96 w 197"/>
                  <a:gd name="T25" fmla="*/ 131 h 131"/>
                  <a:gd name="T26" fmla="*/ 69 w 197"/>
                  <a:gd name="T27" fmla="*/ 128 h 131"/>
                  <a:gd name="T28" fmla="*/ 45 w 197"/>
                  <a:gd name="T29" fmla="*/ 121 h 131"/>
                  <a:gd name="T30" fmla="*/ 26 w 197"/>
                  <a:gd name="T31" fmla="*/ 110 h 131"/>
                  <a:gd name="T32" fmla="*/ 11 w 197"/>
                  <a:gd name="T33" fmla="*/ 95 h 131"/>
                  <a:gd name="T34" fmla="*/ 1 w 197"/>
                  <a:gd name="T35" fmla="*/ 78 h 131"/>
                  <a:gd name="T36" fmla="*/ 0 w 197"/>
                  <a:gd name="T37" fmla="*/ 61 h 131"/>
                  <a:gd name="T38" fmla="*/ 5 w 197"/>
                  <a:gd name="T39" fmla="*/ 44 h 131"/>
                  <a:gd name="T40" fmla="*/ 16 w 197"/>
                  <a:gd name="T41" fmla="*/ 30 h 131"/>
                  <a:gd name="T42" fmla="*/ 33 w 197"/>
                  <a:gd name="T43" fmla="*/ 17 h 131"/>
                  <a:gd name="T44" fmla="*/ 52 w 197"/>
                  <a:gd name="T45" fmla="*/ 8 h 131"/>
                  <a:gd name="T46" fmla="*/ 75 w 197"/>
                  <a:gd name="T47" fmla="*/ 2 h 131"/>
                  <a:gd name="T48" fmla="*/ 100 w 197"/>
                  <a:gd name="T4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7" h="131">
                    <a:moveTo>
                      <a:pt x="100" y="0"/>
                    </a:moveTo>
                    <a:lnTo>
                      <a:pt x="126" y="3"/>
                    </a:lnTo>
                    <a:lnTo>
                      <a:pt x="149" y="9"/>
                    </a:lnTo>
                    <a:lnTo>
                      <a:pt x="168" y="19"/>
                    </a:lnTo>
                    <a:lnTo>
                      <a:pt x="183" y="32"/>
                    </a:lnTo>
                    <a:lnTo>
                      <a:pt x="194" y="47"/>
                    </a:lnTo>
                    <a:lnTo>
                      <a:pt x="197" y="64"/>
                    </a:lnTo>
                    <a:lnTo>
                      <a:pt x="195" y="82"/>
                    </a:lnTo>
                    <a:lnTo>
                      <a:pt x="185" y="99"/>
                    </a:lnTo>
                    <a:lnTo>
                      <a:pt x="169" y="112"/>
                    </a:lnTo>
                    <a:lnTo>
                      <a:pt x="148" y="123"/>
                    </a:lnTo>
                    <a:lnTo>
                      <a:pt x="123" y="129"/>
                    </a:lnTo>
                    <a:lnTo>
                      <a:pt x="96" y="131"/>
                    </a:lnTo>
                    <a:lnTo>
                      <a:pt x="69" y="128"/>
                    </a:lnTo>
                    <a:lnTo>
                      <a:pt x="45" y="121"/>
                    </a:lnTo>
                    <a:lnTo>
                      <a:pt x="26" y="110"/>
                    </a:lnTo>
                    <a:lnTo>
                      <a:pt x="11" y="95"/>
                    </a:lnTo>
                    <a:lnTo>
                      <a:pt x="1" y="78"/>
                    </a:lnTo>
                    <a:lnTo>
                      <a:pt x="0" y="61"/>
                    </a:lnTo>
                    <a:lnTo>
                      <a:pt x="5" y="44"/>
                    </a:lnTo>
                    <a:lnTo>
                      <a:pt x="16" y="30"/>
                    </a:lnTo>
                    <a:lnTo>
                      <a:pt x="33" y="17"/>
                    </a:lnTo>
                    <a:lnTo>
                      <a:pt x="52" y="8"/>
                    </a:lnTo>
                    <a:lnTo>
                      <a:pt x="75" y="2"/>
                    </a:lnTo>
                    <a:lnTo>
                      <a:pt x="10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2" name="Freeform 20"/>
              <p:cNvSpPr>
                <a:spLocks/>
              </p:cNvSpPr>
              <p:nvPr/>
            </p:nvSpPr>
            <p:spPr bwMode="auto">
              <a:xfrm>
                <a:off x="1092000" y="3355684"/>
                <a:ext cx="103192" cy="68794"/>
              </a:xfrm>
              <a:custGeom>
                <a:avLst/>
                <a:gdLst>
                  <a:gd name="T0" fmla="*/ 146 w 286"/>
                  <a:gd name="T1" fmla="*/ 0 h 189"/>
                  <a:gd name="T2" fmla="*/ 177 w 286"/>
                  <a:gd name="T3" fmla="*/ 2 h 189"/>
                  <a:gd name="T4" fmla="*/ 206 w 286"/>
                  <a:gd name="T5" fmla="*/ 9 h 189"/>
                  <a:gd name="T6" fmla="*/ 232 w 286"/>
                  <a:gd name="T7" fmla="*/ 20 h 189"/>
                  <a:gd name="T8" fmla="*/ 254 w 286"/>
                  <a:gd name="T9" fmla="*/ 35 h 189"/>
                  <a:gd name="T10" fmla="*/ 270 w 286"/>
                  <a:gd name="T11" fmla="*/ 52 h 189"/>
                  <a:gd name="T12" fmla="*/ 281 w 286"/>
                  <a:gd name="T13" fmla="*/ 71 h 189"/>
                  <a:gd name="T14" fmla="*/ 286 w 286"/>
                  <a:gd name="T15" fmla="*/ 91 h 189"/>
                  <a:gd name="T16" fmla="*/ 283 w 286"/>
                  <a:gd name="T17" fmla="*/ 114 h 189"/>
                  <a:gd name="T18" fmla="*/ 272 w 286"/>
                  <a:gd name="T19" fmla="*/ 135 h 189"/>
                  <a:gd name="T20" fmla="*/ 255 w 286"/>
                  <a:gd name="T21" fmla="*/ 153 h 189"/>
                  <a:gd name="T22" fmla="*/ 232 w 286"/>
                  <a:gd name="T23" fmla="*/ 169 h 189"/>
                  <a:gd name="T24" fmla="*/ 204 w 286"/>
                  <a:gd name="T25" fmla="*/ 180 h 189"/>
                  <a:gd name="T26" fmla="*/ 173 w 286"/>
                  <a:gd name="T27" fmla="*/ 187 h 189"/>
                  <a:gd name="T28" fmla="*/ 139 w 286"/>
                  <a:gd name="T29" fmla="*/ 189 h 189"/>
                  <a:gd name="T30" fmla="*/ 105 w 286"/>
                  <a:gd name="T31" fmla="*/ 186 h 189"/>
                  <a:gd name="T32" fmla="*/ 73 w 286"/>
                  <a:gd name="T33" fmla="*/ 177 h 189"/>
                  <a:gd name="T34" fmla="*/ 47 w 286"/>
                  <a:gd name="T35" fmla="*/ 165 h 189"/>
                  <a:gd name="T36" fmla="*/ 25 w 286"/>
                  <a:gd name="T37" fmla="*/ 149 h 189"/>
                  <a:gd name="T38" fmla="*/ 9 w 286"/>
                  <a:gd name="T39" fmla="*/ 130 h 189"/>
                  <a:gd name="T40" fmla="*/ 1 w 286"/>
                  <a:gd name="T41" fmla="*/ 110 h 189"/>
                  <a:gd name="T42" fmla="*/ 0 w 286"/>
                  <a:gd name="T43" fmla="*/ 88 h 189"/>
                  <a:gd name="T44" fmla="*/ 4 w 286"/>
                  <a:gd name="T45" fmla="*/ 66 h 189"/>
                  <a:gd name="T46" fmla="*/ 18 w 286"/>
                  <a:gd name="T47" fmla="*/ 47 h 189"/>
                  <a:gd name="T48" fmla="*/ 35 w 286"/>
                  <a:gd name="T49" fmla="*/ 31 h 189"/>
                  <a:gd name="T50" fmla="*/ 58 w 286"/>
                  <a:gd name="T51" fmla="*/ 18 h 189"/>
                  <a:gd name="T52" fmla="*/ 84 w 286"/>
                  <a:gd name="T53" fmla="*/ 7 h 189"/>
                  <a:gd name="T54" fmla="*/ 113 w 286"/>
                  <a:gd name="T55" fmla="*/ 1 h 189"/>
                  <a:gd name="T56" fmla="*/ 146 w 286"/>
                  <a:gd name="T5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6" h="189">
                    <a:moveTo>
                      <a:pt x="146" y="0"/>
                    </a:moveTo>
                    <a:lnTo>
                      <a:pt x="177" y="2"/>
                    </a:lnTo>
                    <a:lnTo>
                      <a:pt x="206" y="9"/>
                    </a:lnTo>
                    <a:lnTo>
                      <a:pt x="232" y="20"/>
                    </a:lnTo>
                    <a:lnTo>
                      <a:pt x="254" y="35"/>
                    </a:lnTo>
                    <a:lnTo>
                      <a:pt x="270" y="52"/>
                    </a:lnTo>
                    <a:lnTo>
                      <a:pt x="281" y="71"/>
                    </a:lnTo>
                    <a:lnTo>
                      <a:pt x="286" y="91"/>
                    </a:lnTo>
                    <a:lnTo>
                      <a:pt x="283" y="114"/>
                    </a:lnTo>
                    <a:lnTo>
                      <a:pt x="272" y="135"/>
                    </a:lnTo>
                    <a:lnTo>
                      <a:pt x="255" y="153"/>
                    </a:lnTo>
                    <a:lnTo>
                      <a:pt x="232" y="169"/>
                    </a:lnTo>
                    <a:lnTo>
                      <a:pt x="204" y="180"/>
                    </a:lnTo>
                    <a:lnTo>
                      <a:pt x="173" y="187"/>
                    </a:lnTo>
                    <a:lnTo>
                      <a:pt x="139" y="189"/>
                    </a:lnTo>
                    <a:lnTo>
                      <a:pt x="105" y="186"/>
                    </a:lnTo>
                    <a:lnTo>
                      <a:pt x="73" y="177"/>
                    </a:lnTo>
                    <a:lnTo>
                      <a:pt x="47" y="165"/>
                    </a:lnTo>
                    <a:lnTo>
                      <a:pt x="25" y="149"/>
                    </a:lnTo>
                    <a:lnTo>
                      <a:pt x="9" y="130"/>
                    </a:lnTo>
                    <a:lnTo>
                      <a:pt x="1" y="110"/>
                    </a:lnTo>
                    <a:lnTo>
                      <a:pt x="0" y="88"/>
                    </a:lnTo>
                    <a:lnTo>
                      <a:pt x="4" y="66"/>
                    </a:lnTo>
                    <a:lnTo>
                      <a:pt x="18" y="47"/>
                    </a:lnTo>
                    <a:lnTo>
                      <a:pt x="35" y="31"/>
                    </a:lnTo>
                    <a:lnTo>
                      <a:pt x="58" y="18"/>
                    </a:lnTo>
                    <a:lnTo>
                      <a:pt x="84" y="7"/>
                    </a:lnTo>
                    <a:lnTo>
                      <a:pt x="113" y="1"/>
                    </a:lnTo>
                    <a:lnTo>
                      <a:pt x="14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3" name="Freeform 21"/>
              <p:cNvSpPr>
                <a:spLocks/>
              </p:cNvSpPr>
              <p:nvPr/>
            </p:nvSpPr>
            <p:spPr bwMode="auto">
              <a:xfrm>
                <a:off x="1428731" y="3250682"/>
                <a:ext cx="92330" cy="61553"/>
              </a:xfrm>
              <a:custGeom>
                <a:avLst/>
                <a:gdLst>
                  <a:gd name="T0" fmla="*/ 130 w 254"/>
                  <a:gd name="T1" fmla="*/ 0 h 168"/>
                  <a:gd name="T2" fmla="*/ 159 w 254"/>
                  <a:gd name="T3" fmla="*/ 3 h 168"/>
                  <a:gd name="T4" fmla="*/ 184 w 254"/>
                  <a:gd name="T5" fmla="*/ 9 h 168"/>
                  <a:gd name="T6" fmla="*/ 207 w 254"/>
                  <a:gd name="T7" fmla="*/ 18 h 168"/>
                  <a:gd name="T8" fmla="*/ 226 w 254"/>
                  <a:gd name="T9" fmla="*/ 32 h 168"/>
                  <a:gd name="T10" fmla="*/ 241 w 254"/>
                  <a:gd name="T11" fmla="*/ 46 h 168"/>
                  <a:gd name="T12" fmla="*/ 251 w 254"/>
                  <a:gd name="T13" fmla="*/ 64 h 168"/>
                  <a:gd name="T14" fmla="*/ 254 w 254"/>
                  <a:gd name="T15" fmla="*/ 83 h 168"/>
                  <a:gd name="T16" fmla="*/ 252 w 254"/>
                  <a:gd name="T17" fmla="*/ 103 h 168"/>
                  <a:gd name="T18" fmla="*/ 242 w 254"/>
                  <a:gd name="T19" fmla="*/ 121 h 168"/>
                  <a:gd name="T20" fmla="*/ 228 w 254"/>
                  <a:gd name="T21" fmla="*/ 137 h 168"/>
                  <a:gd name="T22" fmla="*/ 207 w 254"/>
                  <a:gd name="T23" fmla="*/ 150 h 168"/>
                  <a:gd name="T24" fmla="*/ 183 w 254"/>
                  <a:gd name="T25" fmla="*/ 161 h 168"/>
                  <a:gd name="T26" fmla="*/ 155 w 254"/>
                  <a:gd name="T27" fmla="*/ 167 h 168"/>
                  <a:gd name="T28" fmla="*/ 125 w 254"/>
                  <a:gd name="T29" fmla="*/ 168 h 168"/>
                  <a:gd name="T30" fmla="*/ 95 w 254"/>
                  <a:gd name="T31" fmla="*/ 166 h 168"/>
                  <a:gd name="T32" fmla="*/ 67 w 254"/>
                  <a:gd name="T33" fmla="*/ 159 h 168"/>
                  <a:gd name="T34" fmla="*/ 44 w 254"/>
                  <a:gd name="T35" fmla="*/ 148 h 168"/>
                  <a:gd name="T36" fmla="*/ 25 w 254"/>
                  <a:gd name="T37" fmla="*/ 133 h 168"/>
                  <a:gd name="T38" fmla="*/ 10 w 254"/>
                  <a:gd name="T39" fmla="*/ 116 h 168"/>
                  <a:gd name="T40" fmla="*/ 3 w 254"/>
                  <a:gd name="T41" fmla="*/ 98 h 168"/>
                  <a:gd name="T42" fmla="*/ 0 w 254"/>
                  <a:gd name="T43" fmla="*/ 79 h 168"/>
                  <a:gd name="T44" fmla="*/ 6 w 254"/>
                  <a:gd name="T45" fmla="*/ 60 h 168"/>
                  <a:gd name="T46" fmla="*/ 17 w 254"/>
                  <a:gd name="T47" fmla="*/ 43 h 168"/>
                  <a:gd name="T48" fmla="*/ 33 w 254"/>
                  <a:gd name="T49" fmla="*/ 28 h 168"/>
                  <a:gd name="T50" fmla="*/ 54 w 254"/>
                  <a:gd name="T51" fmla="*/ 16 h 168"/>
                  <a:gd name="T52" fmla="*/ 77 w 254"/>
                  <a:gd name="T53" fmla="*/ 8 h 168"/>
                  <a:gd name="T54" fmla="*/ 102 w 254"/>
                  <a:gd name="T55" fmla="*/ 2 h 168"/>
                  <a:gd name="T56" fmla="*/ 130 w 254"/>
                  <a:gd name="T5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4" h="168">
                    <a:moveTo>
                      <a:pt x="130" y="0"/>
                    </a:moveTo>
                    <a:lnTo>
                      <a:pt x="159" y="3"/>
                    </a:lnTo>
                    <a:lnTo>
                      <a:pt x="184" y="9"/>
                    </a:lnTo>
                    <a:lnTo>
                      <a:pt x="207" y="18"/>
                    </a:lnTo>
                    <a:lnTo>
                      <a:pt x="226" y="32"/>
                    </a:lnTo>
                    <a:lnTo>
                      <a:pt x="241" y="46"/>
                    </a:lnTo>
                    <a:lnTo>
                      <a:pt x="251" y="64"/>
                    </a:lnTo>
                    <a:lnTo>
                      <a:pt x="254" y="83"/>
                    </a:lnTo>
                    <a:lnTo>
                      <a:pt x="252" y="103"/>
                    </a:lnTo>
                    <a:lnTo>
                      <a:pt x="242" y="121"/>
                    </a:lnTo>
                    <a:lnTo>
                      <a:pt x="228" y="137"/>
                    </a:lnTo>
                    <a:lnTo>
                      <a:pt x="207" y="150"/>
                    </a:lnTo>
                    <a:lnTo>
                      <a:pt x="183" y="161"/>
                    </a:lnTo>
                    <a:lnTo>
                      <a:pt x="155" y="167"/>
                    </a:lnTo>
                    <a:lnTo>
                      <a:pt x="125" y="168"/>
                    </a:lnTo>
                    <a:lnTo>
                      <a:pt x="95" y="166"/>
                    </a:lnTo>
                    <a:lnTo>
                      <a:pt x="67" y="159"/>
                    </a:lnTo>
                    <a:lnTo>
                      <a:pt x="44" y="148"/>
                    </a:lnTo>
                    <a:lnTo>
                      <a:pt x="25" y="133"/>
                    </a:lnTo>
                    <a:lnTo>
                      <a:pt x="10" y="116"/>
                    </a:lnTo>
                    <a:lnTo>
                      <a:pt x="3" y="98"/>
                    </a:lnTo>
                    <a:lnTo>
                      <a:pt x="0" y="79"/>
                    </a:lnTo>
                    <a:lnTo>
                      <a:pt x="6" y="60"/>
                    </a:lnTo>
                    <a:lnTo>
                      <a:pt x="17" y="43"/>
                    </a:lnTo>
                    <a:lnTo>
                      <a:pt x="33" y="28"/>
                    </a:lnTo>
                    <a:lnTo>
                      <a:pt x="54" y="16"/>
                    </a:lnTo>
                    <a:lnTo>
                      <a:pt x="77" y="8"/>
                    </a:lnTo>
                    <a:lnTo>
                      <a:pt x="102" y="2"/>
                    </a:lnTo>
                    <a:lnTo>
                      <a:pt x="130" y="0"/>
                    </a:lnTo>
                    <a:close/>
                  </a:path>
                </a:pathLst>
              </a:custGeom>
              <a:solidFill>
                <a:srgbClr val="8ED6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sp>
            <p:nvSpPr>
              <p:cNvPr id="84" name="Freeform 22"/>
              <p:cNvSpPr>
                <a:spLocks/>
              </p:cNvSpPr>
              <p:nvPr/>
            </p:nvSpPr>
            <p:spPr bwMode="auto">
              <a:xfrm>
                <a:off x="1119157" y="3113093"/>
                <a:ext cx="269747" cy="450785"/>
              </a:xfrm>
              <a:custGeom>
                <a:avLst/>
                <a:gdLst>
                  <a:gd name="T0" fmla="*/ 161 w 746"/>
                  <a:gd name="T1" fmla="*/ 14 h 1247"/>
                  <a:gd name="T2" fmla="*/ 247 w 746"/>
                  <a:gd name="T3" fmla="*/ 44 h 1247"/>
                  <a:gd name="T4" fmla="*/ 332 w 746"/>
                  <a:gd name="T5" fmla="*/ 79 h 1247"/>
                  <a:gd name="T6" fmla="*/ 420 w 746"/>
                  <a:gd name="T7" fmla="*/ 120 h 1247"/>
                  <a:gd name="T8" fmla="*/ 503 w 746"/>
                  <a:gd name="T9" fmla="*/ 169 h 1247"/>
                  <a:gd name="T10" fmla="*/ 573 w 746"/>
                  <a:gd name="T11" fmla="*/ 221 h 1247"/>
                  <a:gd name="T12" fmla="*/ 622 w 746"/>
                  <a:gd name="T13" fmla="*/ 276 h 1247"/>
                  <a:gd name="T14" fmla="*/ 640 w 746"/>
                  <a:gd name="T15" fmla="*/ 327 h 1247"/>
                  <a:gd name="T16" fmla="*/ 630 w 746"/>
                  <a:gd name="T17" fmla="*/ 370 h 1247"/>
                  <a:gd name="T18" fmla="*/ 609 w 746"/>
                  <a:gd name="T19" fmla="*/ 412 h 1247"/>
                  <a:gd name="T20" fmla="*/ 589 w 746"/>
                  <a:gd name="T21" fmla="*/ 454 h 1247"/>
                  <a:gd name="T22" fmla="*/ 584 w 746"/>
                  <a:gd name="T23" fmla="*/ 497 h 1247"/>
                  <a:gd name="T24" fmla="*/ 602 w 746"/>
                  <a:gd name="T25" fmla="*/ 537 h 1247"/>
                  <a:gd name="T26" fmla="*/ 634 w 746"/>
                  <a:gd name="T27" fmla="*/ 574 h 1247"/>
                  <a:gd name="T28" fmla="*/ 675 w 746"/>
                  <a:gd name="T29" fmla="*/ 613 h 1247"/>
                  <a:gd name="T30" fmla="*/ 709 w 746"/>
                  <a:gd name="T31" fmla="*/ 656 h 1247"/>
                  <a:gd name="T32" fmla="*/ 725 w 746"/>
                  <a:gd name="T33" fmla="*/ 708 h 1247"/>
                  <a:gd name="T34" fmla="*/ 725 w 746"/>
                  <a:gd name="T35" fmla="*/ 769 h 1247"/>
                  <a:gd name="T36" fmla="*/ 714 w 746"/>
                  <a:gd name="T37" fmla="*/ 832 h 1247"/>
                  <a:gd name="T38" fmla="*/ 699 w 746"/>
                  <a:gd name="T39" fmla="*/ 895 h 1247"/>
                  <a:gd name="T40" fmla="*/ 691 w 746"/>
                  <a:gd name="T41" fmla="*/ 957 h 1247"/>
                  <a:gd name="T42" fmla="*/ 696 w 746"/>
                  <a:gd name="T43" fmla="*/ 1019 h 1247"/>
                  <a:gd name="T44" fmla="*/ 722 w 746"/>
                  <a:gd name="T45" fmla="*/ 1079 h 1247"/>
                  <a:gd name="T46" fmla="*/ 534 w 746"/>
                  <a:gd name="T47" fmla="*/ 1247 h 1247"/>
                  <a:gd name="T48" fmla="*/ 494 w 746"/>
                  <a:gd name="T49" fmla="*/ 1156 h 1247"/>
                  <a:gd name="T50" fmla="*/ 478 w 746"/>
                  <a:gd name="T51" fmla="*/ 1067 h 1247"/>
                  <a:gd name="T52" fmla="*/ 479 w 746"/>
                  <a:gd name="T53" fmla="*/ 983 h 1247"/>
                  <a:gd name="T54" fmla="*/ 491 w 746"/>
                  <a:gd name="T55" fmla="*/ 910 h 1247"/>
                  <a:gd name="T56" fmla="*/ 506 w 746"/>
                  <a:gd name="T57" fmla="*/ 852 h 1247"/>
                  <a:gd name="T58" fmla="*/ 524 w 746"/>
                  <a:gd name="T59" fmla="*/ 794 h 1247"/>
                  <a:gd name="T60" fmla="*/ 535 w 746"/>
                  <a:gd name="T61" fmla="*/ 751 h 1247"/>
                  <a:gd name="T62" fmla="*/ 532 w 746"/>
                  <a:gd name="T63" fmla="*/ 720 h 1247"/>
                  <a:gd name="T64" fmla="*/ 508 w 746"/>
                  <a:gd name="T65" fmla="*/ 690 h 1247"/>
                  <a:gd name="T66" fmla="*/ 473 w 746"/>
                  <a:gd name="T67" fmla="*/ 650 h 1247"/>
                  <a:gd name="T68" fmla="*/ 440 w 746"/>
                  <a:gd name="T69" fmla="*/ 601 h 1247"/>
                  <a:gd name="T70" fmla="*/ 417 w 746"/>
                  <a:gd name="T71" fmla="*/ 542 h 1247"/>
                  <a:gd name="T72" fmla="*/ 409 w 746"/>
                  <a:gd name="T73" fmla="*/ 489 h 1247"/>
                  <a:gd name="T74" fmla="*/ 413 w 746"/>
                  <a:gd name="T75" fmla="*/ 453 h 1247"/>
                  <a:gd name="T76" fmla="*/ 420 w 746"/>
                  <a:gd name="T77" fmla="*/ 421 h 1247"/>
                  <a:gd name="T78" fmla="*/ 431 w 746"/>
                  <a:gd name="T79" fmla="*/ 393 h 1247"/>
                  <a:gd name="T80" fmla="*/ 440 w 746"/>
                  <a:gd name="T81" fmla="*/ 368 h 1247"/>
                  <a:gd name="T82" fmla="*/ 448 w 746"/>
                  <a:gd name="T83" fmla="*/ 345 h 1247"/>
                  <a:gd name="T84" fmla="*/ 449 w 746"/>
                  <a:gd name="T85" fmla="*/ 322 h 1247"/>
                  <a:gd name="T86" fmla="*/ 442 w 746"/>
                  <a:gd name="T87" fmla="*/ 298 h 1247"/>
                  <a:gd name="T88" fmla="*/ 424 w 746"/>
                  <a:gd name="T89" fmla="*/ 274 h 1247"/>
                  <a:gd name="T90" fmla="*/ 391 w 746"/>
                  <a:gd name="T91" fmla="*/ 247 h 1247"/>
                  <a:gd name="T92" fmla="*/ 341 w 746"/>
                  <a:gd name="T93" fmla="*/ 217 h 1247"/>
                  <a:gd name="T94" fmla="*/ 274 w 746"/>
                  <a:gd name="T95" fmla="*/ 182 h 1247"/>
                  <a:gd name="T96" fmla="*/ 183 w 746"/>
                  <a:gd name="T97" fmla="*/ 142 h 1247"/>
                  <a:gd name="T98" fmla="*/ 68 w 746"/>
                  <a:gd name="T99" fmla="*/ 96 h 1247"/>
                  <a:gd name="T100" fmla="*/ 116 w 746"/>
                  <a:gd name="T101" fmla="*/ 0 h 1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46" h="1247">
                    <a:moveTo>
                      <a:pt x="116" y="0"/>
                    </a:moveTo>
                    <a:lnTo>
                      <a:pt x="161" y="14"/>
                    </a:lnTo>
                    <a:lnTo>
                      <a:pt x="210" y="29"/>
                    </a:lnTo>
                    <a:lnTo>
                      <a:pt x="247" y="44"/>
                    </a:lnTo>
                    <a:lnTo>
                      <a:pt x="289" y="60"/>
                    </a:lnTo>
                    <a:lnTo>
                      <a:pt x="332" y="79"/>
                    </a:lnTo>
                    <a:lnTo>
                      <a:pt x="376" y="98"/>
                    </a:lnTo>
                    <a:lnTo>
                      <a:pt x="420" y="120"/>
                    </a:lnTo>
                    <a:lnTo>
                      <a:pt x="463" y="143"/>
                    </a:lnTo>
                    <a:lnTo>
                      <a:pt x="503" y="169"/>
                    </a:lnTo>
                    <a:lnTo>
                      <a:pt x="541" y="194"/>
                    </a:lnTo>
                    <a:lnTo>
                      <a:pt x="573" y="221"/>
                    </a:lnTo>
                    <a:lnTo>
                      <a:pt x="601" y="247"/>
                    </a:lnTo>
                    <a:lnTo>
                      <a:pt x="622" y="276"/>
                    </a:lnTo>
                    <a:lnTo>
                      <a:pt x="636" y="304"/>
                    </a:lnTo>
                    <a:lnTo>
                      <a:pt x="640" y="327"/>
                    </a:lnTo>
                    <a:lnTo>
                      <a:pt x="638" y="349"/>
                    </a:lnTo>
                    <a:lnTo>
                      <a:pt x="630" y="370"/>
                    </a:lnTo>
                    <a:lnTo>
                      <a:pt x="621" y="391"/>
                    </a:lnTo>
                    <a:lnTo>
                      <a:pt x="609" y="412"/>
                    </a:lnTo>
                    <a:lnTo>
                      <a:pt x="598" y="433"/>
                    </a:lnTo>
                    <a:lnTo>
                      <a:pt x="589" y="454"/>
                    </a:lnTo>
                    <a:lnTo>
                      <a:pt x="584" y="476"/>
                    </a:lnTo>
                    <a:lnTo>
                      <a:pt x="584" y="497"/>
                    </a:lnTo>
                    <a:lnTo>
                      <a:pt x="590" y="518"/>
                    </a:lnTo>
                    <a:lnTo>
                      <a:pt x="602" y="537"/>
                    </a:lnTo>
                    <a:lnTo>
                      <a:pt x="617" y="555"/>
                    </a:lnTo>
                    <a:lnTo>
                      <a:pt x="634" y="574"/>
                    </a:lnTo>
                    <a:lnTo>
                      <a:pt x="651" y="591"/>
                    </a:lnTo>
                    <a:lnTo>
                      <a:pt x="675" y="613"/>
                    </a:lnTo>
                    <a:lnTo>
                      <a:pt x="693" y="634"/>
                    </a:lnTo>
                    <a:lnTo>
                      <a:pt x="709" y="656"/>
                    </a:lnTo>
                    <a:lnTo>
                      <a:pt x="719" y="676"/>
                    </a:lnTo>
                    <a:lnTo>
                      <a:pt x="725" y="708"/>
                    </a:lnTo>
                    <a:lnTo>
                      <a:pt x="727" y="738"/>
                    </a:lnTo>
                    <a:lnTo>
                      <a:pt x="725" y="769"/>
                    </a:lnTo>
                    <a:lnTo>
                      <a:pt x="720" y="801"/>
                    </a:lnTo>
                    <a:lnTo>
                      <a:pt x="714" y="832"/>
                    </a:lnTo>
                    <a:lnTo>
                      <a:pt x="706" y="864"/>
                    </a:lnTo>
                    <a:lnTo>
                      <a:pt x="699" y="895"/>
                    </a:lnTo>
                    <a:lnTo>
                      <a:pt x="693" y="927"/>
                    </a:lnTo>
                    <a:lnTo>
                      <a:pt x="691" y="957"/>
                    </a:lnTo>
                    <a:lnTo>
                      <a:pt x="691" y="988"/>
                    </a:lnTo>
                    <a:lnTo>
                      <a:pt x="696" y="1019"/>
                    </a:lnTo>
                    <a:lnTo>
                      <a:pt x="705" y="1049"/>
                    </a:lnTo>
                    <a:lnTo>
                      <a:pt x="722" y="1079"/>
                    </a:lnTo>
                    <a:lnTo>
                      <a:pt x="746" y="1108"/>
                    </a:lnTo>
                    <a:lnTo>
                      <a:pt x="534" y="1247"/>
                    </a:lnTo>
                    <a:lnTo>
                      <a:pt x="509" y="1201"/>
                    </a:lnTo>
                    <a:lnTo>
                      <a:pt x="494" y="1156"/>
                    </a:lnTo>
                    <a:lnTo>
                      <a:pt x="483" y="1110"/>
                    </a:lnTo>
                    <a:lnTo>
                      <a:pt x="478" y="1067"/>
                    </a:lnTo>
                    <a:lnTo>
                      <a:pt x="477" y="1023"/>
                    </a:lnTo>
                    <a:lnTo>
                      <a:pt x="479" y="983"/>
                    </a:lnTo>
                    <a:lnTo>
                      <a:pt x="484" y="945"/>
                    </a:lnTo>
                    <a:lnTo>
                      <a:pt x="491" y="910"/>
                    </a:lnTo>
                    <a:lnTo>
                      <a:pt x="499" y="879"/>
                    </a:lnTo>
                    <a:lnTo>
                      <a:pt x="506" y="852"/>
                    </a:lnTo>
                    <a:lnTo>
                      <a:pt x="514" y="820"/>
                    </a:lnTo>
                    <a:lnTo>
                      <a:pt x="524" y="794"/>
                    </a:lnTo>
                    <a:lnTo>
                      <a:pt x="530" y="771"/>
                    </a:lnTo>
                    <a:lnTo>
                      <a:pt x="535" y="751"/>
                    </a:lnTo>
                    <a:lnTo>
                      <a:pt x="536" y="734"/>
                    </a:lnTo>
                    <a:lnTo>
                      <a:pt x="532" y="720"/>
                    </a:lnTo>
                    <a:lnTo>
                      <a:pt x="524" y="707"/>
                    </a:lnTo>
                    <a:lnTo>
                      <a:pt x="508" y="690"/>
                    </a:lnTo>
                    <a:lnTo>
                      <a:pt x="490" y="672"/>
                    </a:lnTo>
                    <a:lnTo>
                      <a:pt x="473" y="650"/>
                    </a:lnTo>
                    <a:lnTo>
                      <a:pt x="456" y="627"/>
                    </a:lnTo>
                    <a:lnTo>
                      <a:pt x="440" y="601"/>
                    </a:lnTo>
                    <a:lnTo>
                      <a:pt x="427" y="574"/>
                    </a:lnTo>
                    <a:lnTo>
                      <a:pt x="417" y="542"/>
                    </a:lnTo>
                    <a:lnTo>
                      <a:pt x="411" y="510"/>
                    </a:lnTo>
                    <a:lnTo>
                      <a:pt x="409" y="489"/>
                    </a:lnTo>
                    <a:lnTo>
                      <a:pt x="410" y="471"/>
                    </a:lnTo>
                    <a:lnTo>
                      <a:pt x="413" y="453"/>
                    </a:lnTo>
                    <a:lnTo>
                      <a:pt x="416" y="437"/>
                    </a:lnTo>
                    <a:lnTo>
                      <a:pt x="420" y="421"/>
                    </a:lnTo>
                    <a:lnTo>
                      <a:pt x="425" y="407"/>
                    </a:lnTo>
                    <a:lnTo>
                      <a:pt x="431" y="393"/>
                    </a:lnTo>
                    <a:lnTo>
                      <a:pt x="436" y="381"/>
                    </a:lnTo>
                    <a:lnTo>
                      <a:pt x="440" y="368"/>
                    </a:lnTo>
                    <a:lnTo>
                      <a:pt x="444" y="356"/>
                    </a:lnTo>
                    <a:lnTo>
                      <a:pt x="448" y="345"/>
                    </a:lnTo>
                    <a:lnTo>
                      <a:pt x="449" y="333"/>
                    </a:lnTo>
                    <a:lnTo>
                      <a:pt x="449" y="322"/>
                    </a:lnTo>
                    <a:lnTo>
                      <a:pt x="447" y="310"/>
                    </a:lnTo>
                    <a:lnTo>
                      <a:pt x="442" y="298"/>
                    </a:lnTo>
                    <a:lnTo>
                      <a:pt x="434" y="286"/>
                    </a:lnTo>
                    <a:lnTo>
                      <a:pt x="424" y="274"/>
                    </a:lnTo>
                    <a:lnTo>
                      <a:pt x="409" y="260"/>
                    </a:lnTo>
                    <a:lnTo>
                      <a:pt x="391" y="247"/>
                    </a:lnTo>
                    <a:lnTo>
                      <a:pt x="368" y="233"/>
                    </a:lnTo>
                    <a:lnTo>
                      <a:pt x="341" y="217"/>
                    </a:lnTo>
                    <a:lnTo>
                      <a:pt x="310" y="200"/>
                    </a:lnTo>
                    <a:lnTo>
                      <a:pt x="274" y="182"/>
                    </a:lnTo>
                    <a:lnTo>
                      <a:pt x="231" y="162"/>
                    </a:lnTo>
                    <a:lnTo>
                      <a:pt x="183" y="142"/>
                    </a:lnTo>
                    <a:lnTo>
                      <a:pt x="129" y="120"/>
                    </a:lnTo>
                    <a:lnTo>
                      <a:pt x="68" y="96"/>
                    </a:lnTo>
                    <a:lnTo>
                      <a:pt x="0" y="71"/>
                    </a:lnTo>
                    <a:lnTo>
                      <a:pt x="11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white"/>
                  </a:solidFill>
                  <a:latin typeface="Arial"/>
                  <a:ea typeface="ＭＳ Ｐゴシック"/>
                  <a:cs typeface="ＭＳ Ｐゴシック"/>
                </a:endParaRPr>
              </a:p>
            </p:txBody>
          </p:sp>
        </p:grpSp>
      </p:grpSp>
      <p:sp>
        <p:nvSpPr>
          <p:cNvPr id="17" name="Title 1"/>
          <p:cNvSpPr txBox="1">
            <a:spLocks/>
          </p:cNvSpPr>
          <p:nvPr/>
        </p:nvSpPr>
        <p:spPr>
          <a:xfrm>
            <a:off x="3252316" y="5073892"/>
            <a:ext cx="1453330"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solidFill>
                  <a:srgbClr val="C8EBFF"/>
                </a:solidFill>
              </a:rPr>
              <a:t>Spatial Analysis </a:t>
            </a:r>
            <a:br>
              <a:rPr lang="en-US" sz="1200" b="0" dirty="0">
                <a:solidFill>
                  <a:srgbClr val="C8EBFF"/>
                </a:solidFill>
              </a:rPr>
            </a:br>
            <a:r>
              <a:rPr lang="en-US" sz="1200" b="0" dirty="0">
                <a:solidFill>
                  <a:srgbClr val="C8EBFF"/>
                </a:solidFill>
              </a:rPr>
              <a:t>&amp; Geoprocessing</a:t>
            </a:r>
          </a:p>
        </p:txBody>
      </p:sp>
      <p:sp>
        <p:nvSpPr>
          <p:cNvPr id="18" name="Title 1"/>
          <p:cNvSpPr txBox="1">
            <a:spLocks/>
          </p:cNvSpPr>
          <p:nvPr/>
        </p:nvSpPr>
        <p:spPr>
          <a:xfrm>
            <a:off x="1515616" y="3405788"/>
            <a:ext cx="1182662"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solidFill>
                  <a:srgbClr val="C8EBFF"/>
                </a:solidFill>
              </a:rPr>
              <a:t>Big Data GeoAnalytics</a:t>
            </a:r>
          </a:p>
        </p:txBody>
      </p:sp>
      <p:grpSp>
        <p:nvGrpSpPr>
          <p:cNvPr id="19" name="Group 18"/>
          <p:cNvGrpSpPr/>
          <p:nvPr/>
        </p:nvGrpSpPr>
        <p:grpSpPr>
          <a:xfrm>
            <a:off x="3033353" y="4613332"/>
            <a:ext cx="596482" cy="715350"/>
            <a:chOff x="3086610" y="4521776"/>
            <a:chExt cx="693738" cy="684213"/>
          </a:xfrm>
        </p:grpSpPr>
        <p:sp>
          <p:nvSpPr>
            <p:cNvPr id="60" name="Freeform 6"/>
            <p:cNvSpPr>
              <a:spLocks/>
            </p:cNvSpPr>
            <p:nvPr/>
          </p:nvSpPr>
          <p:spPr bwMode="auto">
            <a:xfrm>
              <a:off x="3086610" y="4521776"/>
              <a:ext cx="693738" cy="684213"/>
            </a:xfrm>
            <a:custGeom>
              <a:avLst/>
              <a:gdLst>
                <a:gd name="T0" fmla="*/ 2284 w 3493"/>
                <a:gd name="T1" fmla="*/ 9 h 3444"/>
                <a:gd name="T2" fmla="*/ 3401 w 3493"/>
                <a:gd name="T3" fmla="*/ 678 h 3444"/>
                <a:gd name="T4" fmla="*/ 3469 w 3493"/>
                <a:gd name="T5" fmla="*/ 747 h 3444"/>
                <a:gd name="T6" fmla="*/ 3493 w 3493"/>
                <a:gd name="T7" fmla="*/ 842 h 3444"/>
                <a:gd name="T8" fmla="*/ 3469 w 3493"/>
                <a:gd name="T9" fmla="*/ 936 h 3444"/>
                <a:gd name="T10" fmla="*/ 3402 w 3493"/>
                <a:gd name="T11" fmla="*/ 1007 h 3444"/>
                <a:gd name="T12" fmla="*/ 3429 w 3493"/>
                <a:gd name="T13" fmla="*/ 1316 h 3444"/>
                <a:gd name="T14" fmla="*/ 3483 w 3493"/>
                <a:gd name="T15" fmla="*/ 1396 h 3444"/>
                <a:gd name="T16" fmla="*/ 3491 w 3493"/>
                <a:gd name="T17" fmla="*/ 1493 h 3444"/>
                <a:gd name="T18" fmla="*/ 3451 w 3493"/>
                <a:gd name="T19" fmla="*/ 1582 h 3444"/>
                <a:gd name="T20" fmla="*/ 2348 w 3493"/>
                <a:gd name="T21" fmla="*/ 2266 h 3444"/>
                <a:gd name="T22" fmla="*/ 2273 w 3493"/>
                <a:gd name="T23" fmla="*/ 2296 h 3444"/>
                <a:gd name="T24" fmla="*/ 2391 w 3493"/>
                <a:gd name="T25" fmla="*/ 2337 h 3444"/>
                <a:gd name="T26" fmla="*/ 2483 w 3493"/>
                <a:gd name="T27" fmla="*/ 2418 h 3444"/>
                <a:gd name="T28" fmla="*/ 2537 w 3493"/>
                <a:gd name="T29" fmla="*/ 2528 h 3444"/>
                <a:gd name="T30" fmla="*/ 2545 w 3493"/>
                <a:gd name="T31" fmla="*/ 2656 h 3444"/>
                <a:gd name="T32" fmla="*/ 2505 w 3493"/>
                <a:gd name="T33" fmla="*/ 2773 h 3444"/>
                <a:gd name="T34" fmla="*/ 2424 w 3493"/>
                <a:gd name="T35" fmla="*/ 2865 h 3444"/>
                <a:gd name="T36" fmla="*/ 2315 w 3493"/>
                <a:gd name="T37" fmla="*/ 2920 h 3444"/>
                <a:gd name="T38" fmla="*/ 2185 w 3493"/>
                <a:gd name="T39" fmla="*/ 2929 h 3444"/>
                <a:gd name="T40" fmla="*/ 2085 w 3493"/>
                <a:gd name="T41" fmla="*/ 2923 h 3444"/>
                <a:gd name="T42" fmla="*/ 1720 w 3493"/>
                <a:gd name="T43" fmla="*/ 3220 h 3444"/>
                <a:gd name="T44" fmla="*/ 1696 w 3493"/>
                <a:gd name="T45" fmla="*/ 3322 h 3444"/>
                <a:gd name="T46" fmla="*/ 1629 w 3493"/>
                <a:gd name="T47" fmla="*/ 3400 h 3444"/>
                <a:gd name="T48" fmla="*/ 1533 w 3493"/>
                <a:gd name="T49" fmla="*/ 3441 h 3444"/>
                <a:gd name="T50" fmla="*/ 1271 w 3493"/>
                <a:gd name="T51" fmla="*/ 3441 h 3444"/>
                <a:gd name="T52" fmla="*/ 1178 w 3493"/>
                <a:gd name="T53" fmla="*/ 3402 h 3444"/>
                <a:gd name="T54" fmla="*/ 1111 w 3493"/>
                <a:gd name="T55" fmla="*/ 3329 h 3444"/>
                <a:gd name="T56" fmla="*/ 1083 w 3493"/>
                <a:gd name="T57" fmla="*/ 3230 h 3444"/>
                <a:gd name="T58" fmla="*/ 503 w 3493"/>
                <a:gd name="T59" fmla="*/ 3105 h 3444"/>
                <a:gd name="T60" fmla="*/ 414 w 3493"/>
                <a:gd name="T61" fmla="*/ 3124 h 3444"/>
                <a:gd name="T62" fmla="*/ 153 w 3493"/>
                <a:gd name="T63" fmla="*/ 3112 h 3444"/>
                <a:gd name="T64" fmla="*/ 66 w 3493"/>
                <a:gd name="T65" fmla="*/ 3058 h 3444"/>
                <a:gd name="T66" fmla="*/ 12 w 3493"/>
                <a:gd name="T67" fmla="*/ 2970 h 3444"/>
                <a:gd name="T68" fmla="*/ 0 w 3493"/>
                <a:gd name="T69" fmla="*/ 2708 h 3444"/>
                <a:gd name="T70" fmla="*/ 24 w 3493"/>
                <a:gd name="T71" fmla="*/ 2606 h 3444"/>
                <a:gd name="T72" fmla="*/ 91 w 3493"/>
                <a:gd name="T73" fmla="*/ 2528 h 3444"/>
                <a:gd name="T74" fmla="*/ 187 w 3493"/>
                <a:gd name="T75" fmla="*/ 2487 h 3444"/>
                <a:gd name="T76" fmla="*/ 447 w 3493"/>
                <a:gd name="T77" fmla="*/ 2486 h 3444"/>
                <a:gd name="T78" fmla="*/ 701 w 3493"/>
                <a:gd name="T79" fmla="*/ 2419 h 3444"/>
                <a:gd name="T80" fmla="*/ 712 w 3493"/>
                <a:gd name="T81" fmla="*/ 2318 h 3444"/>
                <a:gd name="T82" fmla="*/ 767 w 3493"/>
                <a:gd name="T83" fmla="*/ 2230 h 3444"/>
                <a:gd name="T84" fmla="*/ 854 w 3493"/>
                <a:gd name="T85" fmla="*/ 2176 h 3444"/>
                <a:gd name="T86" fmla="*/ 1047 w 3493"/>
                <a:gd name="T87" fmla="*/ 2164 h 3444"/>
                <a:gd name="T88" fmla="*/ 1212 w 3493"/>
                <a:gd name="T89" fmla="*/ 1789 h 3444"/>
                <a:gd name="T90" fmla="*/ 1029 w 3493"/>
                <a:gd name="T91" fmla="*/ 1624 h 3444"/>
                <a:gd name="T92" fmla="*/ 961 w 3493"/>
                <a:gd name="T93" fmla="*/ 1554 h 3444"/>
                <a:gd name="T94" fmla="*/ 937 w 3493"/>
                <a:gd name="T95" fmla="*/ 1460 h 3444"/>
                <a:gd name="T96" fmla="*/ 961 w 3493"/>
                <a:gd name="T97" fmla="*/ 1366 h 3444"/>
                <a:gd name="T98" fmla="*/ 1029 w 3493"/>
                <a:gd name="T99" fmla="*/ 1296 h 3444"/>
                <a:gd name="T100" fmla="*/ 1002 w 3493"/>
                <a:gd name="T101" fmla="*/ 986 h 3444"/>
                <a:gd name="T102" fmla="*/ 948 w 3493"/>
                <a:gd name="T103" fmla="*/ 906 h 3444"/>
                <a:gd name="T104" fmla="*/ 940 w 3493"/>
                <a:gd name="T105" fmla="*/ 809 h 3444"/>
                <a:gd name="T106" fmla="*/ 979 w 3493"/>
                <a:gd name="T107" fmla="*/ 721 h 3444"/>
                <a:gd name="T108" fmla="*/ 2083 w 3493"/>
                <a:gd name="T109" fmla="*/ 37 h 3444"/>
                <a:gd name="T110" fmla="*/ 2181 w 3493"/>
                <a:gd name="T111" fmla="*/ 2 h 3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93" h="3444">
                  <a:moveTo>
                    <a:pt x="2215" y="0"/>
                  </a:moveTo>
                  <a:lnTo>
                    <a:pt x="2250" y="2"/>
                  </a:lnTo>
                  <a:lnTo>
                    <a:pt x="2284" y="9"/>
                  </a:lnTo>
                  <a:lnTo>
                    <a:pt x="2316" y="21"/>
                  </a:lnTo>
                  <a:lnTo>
                    <a:pt x="2347" y="37"/>
                  </a:lnTo>
                  <a:lnTo>
                    <a:pt x="3401" y="678"/>
                  </a:lnTo>
                  <a:lnTo>
                    <a:pt x="3429" y="697"/>
                  </a:lnTo>
                  <a:lnTo>
                    <a:pt x="3451" y="721"/>
                  </a:lnTo>
                  <a:lnTo>
                    <a:pt x="3469" y="747"/>
                  </a:lnTo>
                  <a:lnTo>
                    <a:pt x="3483" y="777"/>
                  </a:lnTo>
                  <a:lnTo>
                    <a:pt x="3491" y="809"/>
                  </a:lnTo>
                  <a:lnTo>
                    <a:pt x="3493" y="842"/>
                  </a:lnTo>
                  <a:lnTo>
                    <a:pt x="3491" y="874"/>
                  </a:lnTo>
                  <a:lnTo>
                    <a:pt x="3483" y="906"/>
                  </a:lnTo>
                  <a:lnTo>
                    <a:pt x="3469" y="936"/>
                  </a:lnTo>
                  <a:lnTo>
                    <a:pt x="3451" y="963"/>
                  </a:lnTo>
                  <a:lnTo>
                    <a:pt x="3429" y="986"/>
                  </a:lnTo>
                  <a:lnTo>
                    <a:pt x="3402" y="1007"/>
                  </a:lnTo>
                  <a:lnTo>
                    <a:pt x="3163" y="1152"/>
                  </a:lnTo>
                  <a:lnTo>
                    <a:pt x="3401" y="1296"/>
                  </a:lnTo>
                  <a:lnTo>
                    <a:pt x="3429" y="1316"/>
                  </a:lnTo>
                  <a:lnTo>
                    <a:pt x="3451" y="1339"/>
                  </a:lnTo>
                  <a:lnTo>
                    <a:pt x="3469" y="1366"/>
                  </a:lnTo>
                  <a:lnTo>
                    <a:pt x="3483" y="1396"/>
                  </a:lnTo>
                  <a:lnTo>
                    <a:pt x="3491" y="1427"/>
                  </a:lnTo>
                  <a:lnTo>
                    <a:pt x="3493" y="1460"/>
                  </a:lnTo>
                  <a:lnTo>
                    <a:pt x="3491" y="1493"/>
                  </a:lnTo>
                  <a:lnTo>
                    <a:pt x="3483" y="1525"/>
                  </a:lnTo>
                  <a:lnTo>
                    <a:pt x="3469" y="1554"/>
                  </a:lnTo>
                  <a:lnTo>
                    <a:pt x="3451" y="1582"/>
                  </a:lnTo>
                  <a:lnTo>
                    <a:pt x="3429" y="1605"/>
                  </a:lnTo>
                  <a:lnTo>
                    <a:pt x="3402" y="1624"/>
                  </a:lnTo>
                  <a:lnTo>
                    <a:pt x="2348" y="2266"/>
                  </a:lnTo>
                  <a:lnTo>
                    <a:pt x="2324" y="2279"/>
                  </a:lnTo>
                  <a:lnTo>
                    <a:pt x="2299" y="2289"/>
                  </a:lnTo>
                  <a:lnTo>
                    <a:pt x="2273" y="2296"/>
                  </a:lnTo>
                  <a:lnTo>
                    <a:pt x="2315" y="2305"/>
                  </a:lnTo>
                  <a:lnTo>
                    <a:pt x="2354" y="2319"/>
                  </a:lnTo>
                  <a:lnTo>
                    <a:pt x="2391" y="2337"/>
                  </a:lnTo>
                  <a:lnTo>
                    <a:pt x="2424" y="2360"/>
                  </a:lnTo>
                  <a:lnTo>
                    <a:pt x="2455" y="2387"/>
                  </a:lnTo>
                  <a:lnTo>
                    <a:pt x="2483" y="2418"/>
                  </a:lnTo>
                  <a:lnTo>
                    <a:pt x="2505" y="2451"/>
                  </a:lnTo>
                  <a:lnTo>
                    <a:pt x="2523" y="2488"/>
                  </a:lnTo>
                  <a:lnTo>
                    <a:pt x="2537" y="2528"/>
                  </a:lnTo>
                  <a:lnTo>
                    <a:pt x="2545" y="2568"/>
                  </a:lnTo>
                  <a:lnTo>
                    <a:pt x="2548" y="2612"/>
                  </a:lnTo>
                  <a:lnTo>
                    <a:pt x="2545" y="2656"/>
                  </a:lnTo>
                  <a:lnTo>
                    <a:pt x="2537" y="2697"/>
                  </a:lnTo>
                  <a:lnTo>
                    <a:pt x="2523" y="2737"/>
                  </a:lnTo>
                  <a:lnTo>
                    <a:pt x="2505" y="2773"/>
                  </a:lnTo>
                  <a:lnTo>
                    <a:pt x="2481" y="2807"/>
                  </a:lnTo>
                  <a:lnTo>
                    <a:pt x="2455" y="2838"/>
                  </a:lnTo>
                  <a:lnTo>
                    <a:pt x="2424" y="2865"/>
                  </a:lnTo>
                  <a:lnTo>
                    <a:pt x="2390" y="2888"/>
                  </a:lnTo>
                  <a:lnTo>
                    <a:pt x="2354" y="2906"/>
                  </a:lnTo>
                  <a:lnTo>
                    <a:pt x="2315" y="2920"/>
                  </a:lnTo>
                  <a:lnTo>
                    <a:pt x="2273" y="2929"/>
                  </a:lnTo>
                  <a:lnTo>
                    <a:pt x="2230" y="2932"/>
                  </a:lnTo>
                  <a:lnTo>
                    <a:pt x="2185" y="2929"/>
                  </a:lnTo>
                  <a:lnTo>
                    <a:pt x="2142" y="2919"/>
                  </a:lnTo>
                  <a:lnTo>
                    <a:pt x="2101" y="2904"/>
                  </a:lnTo>
                  <a:lnTo>
                    <a:pt x="2085" y="2923"/>
                  </a:lnTo>
                  <a:lnTo>
                    <a:pt x="2065" y="2939"/>
                  </a:lnTo>
                  <a:lnTo>
                    <a:pt x="1720" y="3153"/>
                  </a:lnTo>
                  <a:lnTo>
                    <a:pt x="1720" y="3220"/>
                  </a:lnTo>
                  <a:lnTo>
                    <a:pt x="1717" y="3256"/>
                  </a:lnTo>
                  <a:lnTo>
                    <a:pt x="1708" y="3290"/>
                  </a:lnTo>
                  <a:lnTo>
                    <a:pt x="1696" y="3322"/>
                  </a:lnTo>
                  <a:lnTo>
                    <a:pt x="1677" y="3352"/>
                  </a:lnTo>
                  <a:lnTo>
                    <a:pt x="1654" y="3378"/>
                  </a:lnTo>
                  <a:lnTo>
                    <a:pt x="1629" y="3400"/>
                  </a:lnTo>
                  <a:lnTo>
                    <a:pt x="1599" y="3419"/>
                  </a:lnTo>
                  <a:lnTo>
                    <a:pt x="1567" y="3432"/>
                  </a:lnTo>
                  <a:lnTo>
                    <a:pt x="1533" y="3441"/>
                  </a:lnTo>
                  <a:lnTo>
                    <a:pt x="1497" y="3444"/>
                  </a:lnTo>
                  <a:lnTo>
                    <a:pt x="1306" y="3444"/>
                  </a:lnTo>
                  <a:lnTo>
                    <a:pt x="1271" y="3441"/>
                  </a:lnTo>
                  <a:lnTo>
                    <a:pt x="1237" y="3433"/>
                  </a:lnTo>
                  <a:lnTo>
                    <a:pt x="1206" y="3421"/>
                  </a:lnTo>
                  <a:lnTo>
                    <a:pt x="1178" y="3402"/>
                  </a:lnTo>
                  <a:lnTo>
                    <a:pt x="1152" y="3382"/>
                  </a:lnTo>
                  <a:lnTo>
                    <a:pt x="1130" y="3357"/>
                  </a:lnTo>
                  <a:lnTo>
                    <a:pt x="1111" y="3329"/>
                  </a:lnTo>
                  <a:lnTo>
                    <a:pt x="1097" y="3298"/>
                  </a:lnTo>
                  <a:lnTo>
                    <a:pt x="1087" y="3265"/>
                  </a:lnTo>
                  <a:lnTo>
                    <a:pt x="1083" y="3230"/>
                  </a:lnTo>
                  <a:lnTo>
                    <a:pt x="554" y="3074"/>
                  </a:lnTo>
                  <a:lnTo>
                    <a:pt x="530" y="3091"/>
                  </a:lnTo>
                  <a:lnTo>
                    <a:pt x="503" y="3105"/>
                  </a:lnTo>
                  <a:lnTo>
                    <a:pt x="475" y="3115"/>
                  </a:lnTo>
                  <a:lnTo>
                    <a:pt x="445" y="3122"/>
                  </a:lnTo>
                  <a:lnTo>
                    <a:pt x="414" y="3124"/>
                  </a:lnTo>
                  <a:lnTo>
                    <a:pt x="223" y="3124"/>
                  </a:lnTo>
                  <a:lnTo>
                    <a:pt x="187" y="3121"/>
                  </a:lnTo>
                  <a:lnTo>
                    <a:pt x="153" y="3112"/>
                  </a:lnTo>
                  <a:lnTo>
                    <a:pt x="121" y="3099"/>
                  </a:lnTo>
                  <a:lnTo>
                    <a:pt x="91" y="3080"/>
                  </a:lnTo>
                  <a:lnTo>
                    <a:pt x="66" y="3058"/>
                  </a:lnTo>
                  <a:lnTo>
                    <a:pt x="44" y="3032"/>
                  </a:lnTo>
                  <a:lnTo>
                    <a:pt x="24" y="3002"/>
                  </a:lnTo>
                  <a:lnTo>
                    <a:pt x="12" y="2970"/>
                  </a:lnTo>
                  <a:lnTo>
                    <a:pt x="3" y="2936"/>
                  </a:lnTo>
                  <a:lnTo>
                    <a:pt x="0" y="2900"/>
                  </a:lnTo>
                  <a:lnTo>
                    <a:pt x="0" y="2708"/>
                  </a:lnTo>
                  <a:lnTo>
                    <a:pt x="3" y="2672"/>
                  </a:lnTo>
                  <a:lnTo>
                    <a:pt x="12" y="2638"/>
                  </a:lnTo>
                  <a:lnTo>
                    <a:pt x="24" y="2606"/>
                  </a:lnTo>
                  <a:lnTo>
                    <a:pt x="44" y="2576"/>
                  </a:lnTo>
                  <a:lnTo>
                    <a:pt x="66" y="2550"/>
                  </a:lnTo>
                  <a:lnTo>
                    <a:pt x="91" y="2528"/>
                  </a:lnTo>
                  <a:lnTo>
                    <a:pt x="121" y="2509"/>
                  </a:lnTo>
                  <a:lnTo>
                    <a:pt x="153" y="2496"/>
                  </a:lnTo>
                  <a:lnTo>
                    <a:pt x="187" y="2487"/>
                  </a:lnTo>
                  <a:lnTo>
                    <a:pt x="223" y="2484"/>
                  </a:lnTo>
                  <a:lnTo>
                    <a:pt x="414" y="2484"/>
                  </a:lnTo>
                  <a:lnTo>
                    <a:pt x="447" y="2486"/>
                  </a:lnTo>
                  <a:lnTo>
                    <a:pt x="480" y="2494"/>
                  </a:lnTo>
                  <a:lnTo>
                    <a:pt x="510" y="2505"/>
                  </a:lnTo>
                  <a:lnTo>
                    <a:pt x="701" y="2419"/>
                  </a:lnTo>
                  <a:lnTo>
                    <a:pt x="701" y="2388"/>
                  </a:lnTo>
                  <a:lnTo>
                    <a:pt x="704" y="2352"/>
                  </a:lnTo>
                  <a:lnTo>
                    <a:pt x="712" y="2318"/>
                  </a:lnTo>
                  <a:lnTo>
                    <a:pt x="725" y="2286"/>
                  </a:lnTo>
                  <a:lnTo>
                    <a:pt x="744" y="2256"/>
                  </a:lnTo>
                  <a:lnTo>
                    <a:pt x="767" y="2230"/>
                  </a:lnTo>
                  <a:lnTo>
                    <a:pt x="792" y="2208"/>
                  </a:lnTo>
                  <a:lnTo>
                    <a:pt x="822" y="2189"/>
                  </a:lnTo>
                  <a:lnTo>
                    <a:pt x="854" y="2176"/>
                  </a:lnTo>
                  <a:lnTo>
                    <a:pt x="888" y="2167"/>
                  </a:lnTo>
                  <a:lnTo>
                    <a:pt x="924" y="2164"/>
                  </a:lnTo>
                  <a:lnTo>
                    <a:pt x="1047" y="2164"/>
                  </a:lnTo>
                  <a:lnTo>
                    <a:pt x="1210" y="1979"/>
                  </a:lnTo>
                  <a:lnTo>
                    <a:pt x="1210" y="1812"/>
                  </a:lnTo>
                  <a:lnTo>
                    <a:pt x="1212" y="1789"/>
                  </a:lnTo>
                  <a:lnTo>
                    <a:pt x="1216" y="1765"/>
                  </a:lnTo>
                  <a:lnTo>
                    <a:pt x="1222" y="1743"/>
                  </a:lnTo>
                  <a:lnTo>
                    <a:pt x="1029" y="1624"/>
                  </a:lnTo>
                  <a:lnTo>
                    <a:pt x="1002" y="1605"/>
                  </a:lnTo>
                  <a:lnTo>
                    <a:pt x="979" y="1582"/>
                  </a:lnTo>
                  <a:lnTo>
                    <a:pt x="961" y="1554"/>
                  </a:lnTo>
                  <a:lnTo>
                    <a:pt x="948" y="1525"/>
                  </a:lnTo>
                  <a:lnTo>
                    <a:pt x="940" y="1493"/>
                  </a:lnTo>
                  <a:lnTo>
                    <a:pt x="937" y="1460"/>
                  </a:lnTo>
                  <a:lnTo>
                    <a:pt x="940" y="1427"/>
                  </a:lnTo>
                  <a:lnTo>
                    <a:pt x="948" y="1396"/>
                  </a:lnTo>
                  <a:lnTo>
                    <a:pt x="961" y="1366"/>
                  </a:lnTo>
                  <a:lnTo>
                    <a:pt x="979" y="1339"/>
                  </a:lnTo>
                  <a:lnTo>
                    <a:pt x="1002" y="1316"/>
                  </a:lnTo>
                  <a:lnTo>
                    <a:pt x="1029" y="1296"/>
                  </a:lnTo>
                  <a:lnTo>
                    <a:pt x="1267" y="1152"/>
                  </a:lnTo>
                  <a:lnTo>
                    <a:pt x="1029" y="1007"/>
                  </a:lnTo>
                  <a:lnTo>
                    <a:pt x="1002" y="986"/>
                  </a:lnTo>
                  <a:lnTo>
                    <a:pt x="979" y="963"/>
                  </a:lnTo>
                  <a:lnTo>
                    <a:pt x="961" y="936"/>
                  </a:lnTo>
                  <a:lnTo>
                    <a:pt x="948" y="906"/>
                  </a:lnTo>
                  <a:lnTo>
                    <a:pt x="940" y="875"/>
                  </a:lnTo>
                  <a:lnTo>
                    <a:pt x="937" y="842"/>
                  </a:lnTo>
                  <a:lnTo>
                    <a:pt x="940" y="809"/>
                  </a:lnTo>
                  <a:lnTo>
                    <a:pt x="948" y="777"/>
                  </a:lnTo>
                  <a:lnTo>
                    <a:pt x="961" y="747"/>
                  </a:lnTo>
                  <a:lnTo>
                    <a:pt x="979" y="721"/>
                  </a:lnTo>
                  <a:lnTo>
                    <a:pt x="1002" y="697"/>
                  </a:lnTo>
                  <a:lnTo>
                    <a:pt x="1029" y="678"/>
                  </a:lnTo>
                  <a:lnTo>
                    <a:pt x="2083" y="37"/>
                  </a:lnTo>
                  <a:lnTo>
                    <a:pt x="2114" y="21"/>
                  </a:lnTo>
                  <a:lnTo>
                    <a:pt x="2147" y="9"/>
                  </a:lnTo>
                  <a:lnTo>
                    <a:pt x="2181" y="2"/>
                  </a:lnTo>
                  <a:lnTo>
                    <a:pt x="2215" y="0"/>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7"/>
            <p:cNvSpPr>
              <a:spLocks noEditPoints="1"/>
            </p:cNvSpPr>
            <p:nvPr/>
          </p:nvSpPr>
          <p:spPr bwMode="auto">
            <a:xfrm>
              <a:off x="3112010" y="4548763"/>
              <a:ext cx="642938" cy="631825"/>
            </a:xfrm>
            <a:custGeom>
              <a:avLst/>
              <a:gdLst>
                <a:gd name="T0" fmla="*/ 1520 w 3239"/>
                <a:gd name="T1" fmla="*/ 1589 h 3187"/>
                <a:gd name="T2" fmla="*/ 1572 w 3239"/>
                <a:gd name="T3" fmla="*/ 1623 h 3187"/>
                <a:gd name="T4" fmla="*/ 1593 w 3239"/>
                <a:gd name="T5" fmla="*/ 1683 h 3187"/>
                <a:gd name="T6" fmla="*/ 1593 w 3239"/>
                <a:gd name="T7" fmla="*/ 1880 h 3187"/>
                <a:gd name="T8" fmla="*/ 1863 w 3239"/>
                <a:gd name="T9" fmla="*/ 2273 h 3187"/>
                <a:gd name="T10" fmla="*/ 1500 w 3239"/>
                <a:gd name="T11" fmla="*/ 1971 h 3187"/>
                <a:gd name="T12" fmla="*/ 1081 w 3239"/>
                <a:gd name="T13" fmla="*/ 2238 h 3187"/>
                <a:gd name="T14" fmla="*/ 1800 w 3239"/>
                <a:gd name="T15" fmla="*/ 2387 h 3187"/>
                <a:gd name="T16" fmla="*/ 1784 w 3239"/>
                <a:gd name="T17" fmla="*/ 2483 h 3187"/>
                <a:gd name="T18" fmla="*/ 1083 w 3239"/>
                <a:gd name="T19" fmla="*/ 2439 h 3187"/>
                <a:gd name="T20" fmla="*/ 1074 w 3239"/>
                <a:gd name="T21" fmla="*/ 2494 h 3187"/>
                <a:gd name="T22" fmla="*/ 1030 w 3239"/>
                <a:gd name="T23" fmla="*/ 2537 h 3187"/>
                <a:gd name="T24" fmla="*/ 797 w 3239"/>
                <a:gd name="T25" fmla="*/ 2547 h 3187"/>
                <a:gd name="T26" fmla="*/ 733 w 3239"/>
                <a:gd name="T27" fmla="*/ 2522 h 3187"/>
                <a:gd name="T28" fmla="*/ 383 w 3239"/>
                <a:gd name="T29" fmla="*/ 2664 h 3187"/>
                <a:gd name="T30" fmla="*/ 1107 w 3239"/>
                <a:gd name="T31" fmla="*/ 2837 h 3187"/>
                <a:gd name="T32" fmla="*/ 1158 w 3239"/>
                <a:gd name="T33" fmla="*/ 2805 h 3187"/>
                <a:gd name="T34" fmla="*/ 1391 w 3239"/>
                <a:gd name="T35" fmla="*/ 2805 h 3187"/>
                <a:gd name="T36" fmla="*/ 1804 w 3239"/>
                <a:gd name="T37" fmla="*/ 2592 h 3187"/>
                <a:gd name="T38" fmla="*/ 1871 w 3239"/>
                <a:gd name="T39" fmla="*/ 2702 h 3187"/>
                <a:gd name="T40" fmla="*/ 1464 w 3239"/>
                <a:gd name="T41" fmla="*/ 3113 h 3187"/>
                <a:gd name="T42" fmla="*/ 1430 w 3239"/>
                <a:gd name="T43" fmla="*/ 3166 h 3187"/>
                <a:gd name="T44" fmla="*/ 1370 w 3239"/>
                <a:gd name="T45" fmla="*/ 3187 h 3187"/>
                <a:gd name="T46" fmla="*/ 1137 w 3239"/>
                <a:gd name="T47" fmla="*/ 3177 h 3187"/>
                <a:gd name="T48" fmla="*/ 1093 w 3239"/>
                <a:gd name="T49" fmla="*/ 3134 h 3187"/>
                <a:gd name="T50" fmla="*/ 1083 w 3239"/>
                <a:gd name="T51" fmla="*/ 3006 h 3187"/>
                <a:gd name="T52" fmla="*/ 359 w 3239"/>
                <a:gd name="T53" fmla="*/ 2833 h 3187"/>
                <a:gd name="T54" fmla="*/ 308 w 3239"/>
                <a:gd name="T55" fmla="*/ 2865 h 3187"/>
                <a:gd name="T56" fmla="*/ 74 w 3239"/>
                <a:gd name="T57" fmla="*/ 2865 h 3187"/>
                <a:gd name="T58" fmla="*/ 22 w 3239"/>
                <a:gd name="T59" fmla="*/ 2831 h 3187"/>
                <a:gd name="T60" fmla="*/ 0 w 3239"/>
                <a:gd name="T61" fmla="*/ 2771 h 3187"/>
                <a:gd name="T62" fmla="*/ 10 w 3239"/>
                <a:gd name="T63" fmla="*/ 2536 h 3187"/>
                <a:gd name="T64" fmla="*/ 54 w 3239"/>
                <a:gd name="T65" fmla="*/ 2493 h 3187"/>
                <a:gd name="T66" fmla="*/ 287 w 3239"/>
                <a:gd name="T67" fmla="*/ 2483 h 3187"/>
                <a:gd name="T68" fmla="*/ 351 w 3239"/>
                <a:gd name="T69" fmla="*/ 2508 h 3187"/>
                <a:gd name="T70" fmla="*/ 701 w 3239"/>
                <a:gd name="T71" fmla="*/ 2259 h 3187"/>
                <a:gd name="T72" fmla="*/ 722 w 3239"/>
                <a:gd name="T73" fmla="*/ 2199 h 3187"/>
                <a:gd name="T74" fmla="*/ 774 w 3239"/>
                <a:gd name="T75" fmla="*/ 2165 h 3187"/>
                <a:gd name="T76" fmla="*/ 1213 w 3239"/>
                <a:gd name="T77" fmla="*/ 1896 h 3187"/>
                <a:gd name="T78" fmla="*/ 1213 w 3239"/>
                <a:gd name="T79" fmla="*/ 1661 h 3187"/>
                <a:gd name="T80" fmla="*/ 1247 w 3239"/>
                <a:gd name="T81" fmla="*/ 1608 h 3187"/>
                <a:gd name="T82" fmla="*/ 1306 w 3239"/>
                <a:gd name="T83" fmla="*/ 1587 h 3187"/>
                <a:gd name="T84" fmla="*/ 2128 w 3239"/>
                <a:gd name="T85" fmla="*/ 5 h 3187"/>
                <a:gd name="T86" fmla="*/ 3222 w 3239"/>
                <a:gd name="T87" fmla="*/ 669 h 3187"/>
                <a:gd name="T88" fmla="*/ 3239 w 3239"/>
                <a:gd name="T89" fmla="*/ 713 h 3187"/>
                <a:gd name="T90" fmla="*/ 3222 w 3239"/>
                <a:gd name="T91" fmla="*/ 757 h 3187"/>
                <a:gd name="T92" fmla="*/ 2129 w 3239"/>
                <a:gd name="T93" fmla="*/ 1422 h 3187"/>
                <a:gd name="T94" fmla="*/ 2048 w 3239"/>
                <a:gd name="T95" fmla="*/ 1422 h 3187"/>
                <a:gd name="T96" fmla="*/ 955 w 3239"/>
                <a:gd name="T97" fmla="*/ 757 h 3187"/>
                <a:gd name="T98" fmla="*/ 937 w 3239"/>
                <a:gd name="T99" fmla="*/ 713 h 3187"/>
                <a:gd name="T100" fmla="*/ 955 w 3239"/>
                <a:gd name="T101" fmla="*/ 669 h 3187"/>
                <a:gd name="T102" fmla="*/ 2048 w 3239"/>
                <a:gd name="T103" fmla="*/ 5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39" h="3187">
                  <a:moveTo>
                    <a:pt x="1306" y="1587"/>
                  </a:moveTo>
                  <a:lnTo>
                    <a:pt x="1498" y="1587"/>
                  </a:lnTo>
                  <a:lnTo>
                    <a:pt x="1520" y="1589"/>
                  </a:lnTo>
                  <a:lnTo>
                    <a:pt x="1540" y="1597"/>
                  </a:lnTo>
                  <a:lnTo>
                    <a:pt x="1557" y="1608"/>
                  </a:lnTo>
                  <a:lnTo>
                    <a:pt x="1572" y="1623"/>
                  </a:lnTo>
                  <a:lnTo>
                    <a:pt x="1584" y="1640"/>
                  </a:lnTo>
                  <a:lnTo>
                    <a:pt x="1591" y="1661"/>
                  </a:lnTo>
                  <a:lnTo>
                    <a:pt x="1593" y="1683"/>
                  </a:lnTo>
                  <a:lnTo>
                    <a:pt x="1593" y="1875"/>
                  </a:lnTo>
                  <a:lnTo>
                    <a:pt x="1593" y="1877"/>
                  </a:lnTo>
                  <a:lnTo>
                    <a:pt x="1593" y="1880"/>
                  </a:lnTo>
                  <a:lnTo>
                    <a:pt x="1928" y="2216"/>
                  </a:lnTo>
                  <a:lnTo>
                    <a:pt x="1894" y="2242"/>
                  </a:lnTo>
                  <a:lnTo>
                    <a:pt x="1863" y="2273"/>
                  </a:lnTo>
                  <a:lnTo>
                    <a:pt x="1837" y="2307"/>
                  </a:lnTo>
                  <a:lnTo>
                    <a:pt x="1503" y="1971"/>
                  </a:lnTo>
                  <a:lnTo>
                    <a:pt x="1500" y="1971"/>
                  </a:lnTo>
                  <a:lnTo>
                    <a:pt x="1498" y="1971"/>
                  </a:lnTo>
                  <a:lnTo>
                    <a:pt x="1317" y="1971"/>
                  </a:lnTo>
                  <a:lnTo>
                    <a:pt x="1081" y="2238"/>
                  </a:lnTo>
                  <a:lnTo>
                    <a:pt x="1083" y="2259"/>
                  </a:lnTo>
                  <a:lnTo>
                    <a:pt x="1083" y="2311"/>
                  </a:lnTo>
                  <a:lnTo>
                    <a:pt x="1800" y="2387"/>
                  </a:lnTo>
                  <a:lnTo>
                    <a:pt x="1792" y="2418"/>
                  </a:lnTo>
                  <a:lnTo>
                    <a:pt x="1786" y="2450"/>
                  </a:lnTo>
                  <a:lnTo>
                    <a:pt x="1784" y="2483"/>
                  </a:lnTo>
                  <a:lnTo>
                    <a:pt x="1785" y="2499"/>
                  </a:lnTo>
                  <a:lnTo>
                    <a:pt x="1787" y="2514"/>
                  </a:lnTo>
                  <a:lnTo>
                    <a:pt x="1083" y="2439"/>
                  </a:lnTo>
                  <a:lnTo>
                    <a:pt x="1083" y="2451"/>
                  </a:lnTo>
                  <a:lnTo>
                    <a:pt x="1081" y="2473"/>
                  </a:lnTo>
                  <a:lnTo>
                    <a:pt x="1074" y="2494"/>
                  </a:lnTo>
                  <a:lnTo>
                    <a:pt x="1062" y="2511"/>
                  </a:lnTo>
                  <a:lnTo>
                    <a:pt x="1047" y="2526"/>
                  </a:lnTo>
                  <a:lnTo>
                    <a:pt x="1030" y="2537"/>
                  </a:lnTo>
                  <a:lnTo>
                    <a:pt x="1010" y="2545"/>
                  </a:lnTo>
                  <a:lnTo>
                    <a:pt x="988" y="2547"/>
                  </a:lnTo>
                  <a:lnTo>
                    <a:pt x="797" y="2547"/>
                  </a:lnTo>
                  <a:lnTo>
                    <a:pt x="773" y="2544"/>
                  </a:lnTo>
                  <a:lnTo>
                    <a:pt x="751" y="2535"/>
                  </a:lnTo>
                  <a:lnTo>
                    <a:pt x="733" y="2522"/>
                  </a:lnTo>
                  <a:lnTo>
                    <a:pt x="718" y="2505"/>
                  </a:lnTo>
                  <a:lnTo>
                    <a:pt x="383" y="2658"/>
                  </a:lnTo>
                  <a:lnTo>
                    <a:pt x="383" y="2664"/>
                  </a:lnTo>
                  <a:lnTo>
                    <a:pt x="1088" y="2873"/>
                  </a:lnTo>
                  <a:lnTo>
                    <a:pt x="1095" y="2854"/>
                  </a:lnTo>
                  <a:lnTo>
                    <a:pt x="1107" y="2837"/>
                  </a:lnTo>
                  <a:lnTo>
                    <a:pt x="1121" y="2823"/>
                  </a:lnTo>
                  <a:lnTo>
                    <a:pt x="1139" y="2813"/>
                  </a:lnTo>
                  <a:lnTo>
                    <a:pt x="1158" y="2805"/>
                  </a:lnTo>
                  <a:lnTo>
                    <a:pt x="1179" y="2803"/>
                  </a:lnTo>
                  <a:lnTo>
                    <a:pt x="1370" y="2803"/>
                  </a:lnTo>
                  <a:lnTo>
                    <a:pt x="1391" y="2805"/>
                  </a:lnTo>
                  <a:lnTo>
                    <a:pt x="1412" y="2813"/>
                  </a:lnTo>
                  <a:lnTo>
                    <a:pt x="1430" y="2824"/>
                  </a:lnTo>
                  <a:lnTo>
                    <a:pt x="1804" y="2592"/>
                  </a:lnTo>
                  <a:lnTo>
                    <a:pt x="1822" y="2631"/>
                  </a:lnTo>
                  <a:lnTo>
                    <a:pt x="1845" y="2669"/>
                  </a:lnTo>
                  <a:lnTo>
                    <a:pt x="1871" y="2702"/>
                  </a:lnTo>
                  <a:lnTo>
                    <a:pt x="1466" y="2952"/>
                  </a:lnTo>
                  <a:lnTo>
                    <a:pt x="1466" y="3091"/>
                  </a:lnTo>
                  <a:lnTo>
                    <a:pt x="1464" y="3113"/>
                  </a:lnTo>
                  <a:lnTo>
                    <a:pt x="1456" y="3134"/>
                  </a:lnTo>
                  <a:lnTo>
                    <a:pt x="1444" y="3151"/>
                  </a:lnTo>
                  <a:lnTo>
                    <a:pt x="1430" y="3166"/>
                  </a:lnTo>
                  <a:lnTo>
                    <a:pt x="1413" y="3177"/>
                  </a:lnTo>
                  <a:lnTo>
                    <a:pt x="1392" y="3185"/>
                  </a:lnTo>
                  <a:lnTo>
                    <a:pt x="1370" y="3187"/>
                  </a:lnTo>
                  <a:lnTo>
                    <a:pt x="1179" y="3187"/>
                  </a:lnTo>
                  <a:lnTo>
                    <a:pt x="1157" y="3185"/>
                  </a:lnTo>
                  <a:lnTo>
                    <a:pt x="1137" y="3177"/>
                  </a:lnTo>
                  <a:lnTo>
                    <a:pt x="1120" y="3166"/>
                  </a:lnTo>
                  <a:lnTo>
                    <a:pt x="1105" y="3151"/>
                  </a:lnTo>
                  <a:lnTo>
                    <a:pt x="1093" y="3134"/>
                  </a:lnTo>
                  <a:lnTo>
                    <a:pt x="1086" y="3113"/>
                  </a:lnTo>
                  <a:lnTo>
                    <a:pt x="1083" y="3091"/>
                  </a:lnTo>
                  <a:lnTo>
                    <a:pt x="1083" y="3006"/>
                  </a:lnTo>
                  <a:lnTo>
                    <a:pt x="378" y="2797"/>
                  </a:lnTo>
                  <a:lnTo>
                    <a:pt x="371" y="2816"/>
                  </a:lnTo>
                  <a:lnTo>
                    <a:pt x="359" y="2833"/>
                  </a:lnTo>
                  <a:lnTo>
                    <a:pt x="346" y="2847"/>
                  </a:lnTo>
                  <a:lnTo>
                    <a:pt x="327" y="2857"/>
                  </a:lnTo>
                  <a:lnTo>
                    <a:pt x="308" y="2865"/>
                  </a:lnTo>
                  <a:lnTo>
                    <a:pt x="287" y="2867"/>
                  </a:lnTo>
                  <a:lnTo>
                    <a:pt x="96" y="2867"/>
                  </a:lnTo>
                  <a:lnTo>
                    <a:pt x="74" y="2865"/>
                  </a:lnTo>
                  <a:lnTo>
                    <a:pt x="54" y="2857"/>
                  </a:lnTo>
                  <a:lnTo>
                    <a:pt x="37" y="2846"/>
                  </a:lnTo>
                  <a:lnTo>
                    <a:pt x="22" y="2831"/>
                  </a:lnTo>
                  <a:lnTo>
                    <a:pt x="10" y="2814"/>
                  </a:lnTo>
                  <a:lnTo>
                    <a:pt x="3" y="2793"/>
                  </a:lnTo>
                  <a:lnTo>
                    <a:pt x="0" y="2771"/>
                  </a:lnTo>
                  <a:lnTo>
                    <a:pt x="0" y="2579"/>
                  </a:lnTo>
                  <a:lnTo>
                    <a:pt x="3" y="2557"/>
                  </a:lnTo>
                  <a:lnTo>
                    <a:pt x="10" y="2536"/>
                  </a:lnTo>
                  <a:lnTo>
                    <a:pt x="22" y="2519"/>
                  </a:lnTo>
                  <a:lnTo>
                    <a:pt x="37" y="2504"/>
                  </a:lnTo>
                  <a:lnTo>
                    <a:pt x="54" y="2493"/>
                  </a:lnTo>
                  <a:lnTo>
                    <a:pt x="74" y="2485"/>
                  </a:lnTo>
                  <a:lnTo>
                    <a:pt x="96" y="2483"/>
                  </a:lnTo>
                  <a:lnTo>
                    <a:pt x="287" y="2483"/>
                  </a:lnTo>
                  <a:lnTo>
                    <a:pt x="310" y="2486"/>
                  </a:lnTo>
                  <a:lnTo>
                    <a:pt x="333" y="2495"/>
                  </a:lnTo>
                  <a:lnTo>
                    <a:pt x="351" y="2508"/>
                  </a:lnTo>
                  <a:lnTo>
                    <a:pt x="366" y="2525"/>
                  </a:lnTo>
                  <a:lnTo>
                    <a:pt x="701" y="2372"/>
                  </a:lnTo>
                  <a:lnTo>
                    <a:pt x="701" y="2259"/>
                  </a:lnTo>
                  <a:lnTo>
                    <a:pt x="703" y="2237"/>
                  </a:lnTo>
                  <a:lnTo>
                    <a:pt x="711" y="2216"/>
                  </a:lnTo>
                  <a:lnTo>
                    <a:pt x="722" y="2199"/>
                  </a:lnTo>
                  <a:lnTo>
                    <a:pt x="737" y="2184"/>
                  </a:lnTo>
                  <a:lnTo>
                    <a:pt x="754" y="2173"/>
                  </a:lnTo>
                  <a:lnTo>
                    <a:pt x="774" y="2165"/>
                  </a:lnTo>
                  <a:lnTo>
                    <a:pt x="797" y="2163"/>
                  </a:lnTo>
                  <a:lnTo>
                    <a:pt x="977" y="2163"/>
                  </a:lnTo>
                  <a:lnTo>
                    <a:pt x="1213" y="1896"/>
                  </a:lnTo>
                  <a:lnTo>
                    <a:pt x="1211" y="1875"/>
                  </a:lnTo>
                  <a:lnTo>
                    <a:pt x="1211" y="1683"/>
                  </a:lnTo>
                  <a:lnTo>
                    <a:pt x="1213" y="1661"/>
                  </a:lnTo>
                  <a:lnTo>
                    <a:pt x="1220" y="1640"/>
                  </a:lnTo>
                  <a:lnTo>
                    <a:pt x="1232" y="1623"/>
                  </a:lnTo>
                  <a:lnTo>
                    <a:pt x="1247" y="1608"/>
                  </a:lnTo>
                  <a:lnTo>
                    <a:pt x="1264" y="1597"/>
                  </a:lnTo>
                  <a:lnTo>
                    <a:pt x="1284" y="1589"/>
                  </a:lnTo>
                  <a:lnTo>
                    <a:pt x="1306" y="1587"/>
                  </a:lnTo>
                  <a:close/>
                  <a:moveTo>
                    <a:pt x="2074" y="0"/>
                  </a:moveTo>
                  <a:lnTo>
                    <a:pt x="2102" y="0"/>
                  </a:lnTo>
                  <a:lnTo>
                    <a:pt x="2128" y="5"/>
                  </a:lnTo>
                  <a:lnTo>
                    <a:pt x="2154" y="17"/>
                  </a:lnTo>
                  <a:lnTo>
                    <a:pt x="3208" y="658"/>
                  </a:lnTo>
                  <a:lnTo>
                    <a:pt x="3222" y="669"/>
                  </a:lnTo>
                  <a:lnTo>
                    <a:pt x="3232" y="681"/>
                  </a:lnTo>
                  <a:lnTo>
                    <a:pt x="3237" y="696"/>
                  </a:lnTo>
                  <a:lnTo>
                    <a:pt x="3239" y="713"/>
                  </a:lnTo>
                  <a:lnTo>
                    <a:pt x="3237" y="729"/>
                  </a:lnTo>
                  <a:lnTo>
                    <a:pt x="3232" y="744"/>
                  </a:lnTo>
                  <a:lnTo>
                    <a:pt x="3222" y="757"/>
                  </a:lnTo>
                  <a:lnTo>
                    <a:pt x="3208" y="768"/>
                  </a:lnTo>
                  <a:lnTo>
                    <a:pt x="2155" y="1410"/>
                  </a:lnTo>
                  <a:lnTo>
                    <a:pt x="2129" y="1422"/>
                  </a:lnTo>
                  <a:lnTo>
                    <a:pt x="2102" y="1428"/>
                  </a:lnTo>
                  <a:lnTo>
                    <a:pt x="2074" y="1428"/>
                  </a:lnTo>
                  <a:lnTo>
                    <a:pt x="2048" y="1422"/>
                  </a:lnTo>
                  <a:lnTo>
                    <a:pt x="2022" y="1410"/>
                  </a:lnTo>
                  <a:lnTo>
                    <a:pt x="968" y="768"/>
                  </a:lnTo>
                  <a:lnTo>
                    <a:pt x="955" y="757"/>
                  </a:lnTo>
                  <a:lnTo>
                    <a:pt x="945" y="744"/>
                  </a:lnTo>
                  <a:lnTo>
                    <a:pt x="939" y="729"/>
                  </a:lnTo>
                  <a:lnTo>
                    <a:pt x="937" y="713"/>
                  </a:lnTo>
                  <a:lnTo>
                    <a:pt x="939" y="696"/>
                  </a:lnTo>
                  <a:lnTo>
                    <a:pt x="945" y="681"/>
                  </a:lnTo>
                  <a:lnTo>
                    <a:pt x="955" y="669"/>
                  </a:lnTo>
                  <a:lnTo>
                    <a:pt x="968" y="658"/>
                  </a:lnTo>
                  <a:lnTo>
                    <a:pt x="2022" y="17"/>
                  </a:lnTo>
                  <a:lnTo>
                    <a:pt x="2048" y="5"/>
                  </a:lnTo>
                  <a:lnTo>
                    <a:pt x="207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8"/>
            <p:cNvSpPr>
              <a:spLocks noEditPoints="1"/>
            </p:cNvSpPr>
            <p:nvPr/>
          </p:nvSpPr>
          <p:spPr bwMode="auto">
            <a:xfrm>
              <a:off x="3297748" y="4766251"/>
              <a:ext cx="457200" cy="312738"/>
            </a:xfrm>
            <a:custGeom>
              <a:avLst/>
              <a:gdLst>
                <a:gd name="T0" fmla="*/ 1200 w 2302"/>
                <a:gd name="T1" fmla="*/ 1197 h 1578"/>
                <a:gd name="T2" fmla="*/ 1262 w 2302"/>
                <a:gd name="T3" fmla="*/ 1221 h 1578"/>
                <a:gd name="T4" fmla="*/ 1312 w 2302"/>
                <a:gd name="T5" fmla="*/ 1262 h 1578"/>
                <a:gd name="T6" fmla="*/ 1345 w 2302"/>
                <a:gd name="T7" fmla="*/ 1319 h 1578"/>
                <a:gd name="T8" fmla="*/ 1357 w 2302"/>
                <a:gd name="T9" fmla="*/ 1386 h 1578"/>
                <a:gd name="T10" fmla="*/ 1345 w 2302"/>
                <a:gd name="T11" fmla="*/ 1453 h 1578"/>
                <a:gd name="T12" fmla="*/ 1312 w 2302"/>
                <a:gd name="T13" fmla="*/ 1510 h 1578"/>
                <a:gd name="T14" fmla="*/ 1262 w 2302"/>
                <a:gd name="T15" fmla="*/ 1551 h 1578"/>
                <a:gd name="T16" fmla="*/ 1200 w 2302"/>
                <a:gd name="T17" fmla="*/ 1575 h 1578"/>
                <a:gd name="T18" fmla="*/ 1132 w 2302"/>
                <a:gd name="T19" fmla="*/ 1575 h 1578"/>
                <a:gd name="T20" fmla="*/ 1069 w 2302"/>
                <a:gd name="T21" fmla="*/ 1551 h 1578"/>
                <a:gd name="T22" fmla="*/ 1019 w 2302"/>
                <a:gd name="T23" fmla="*/ 1510 h 1578"/>
                <a:gd name="T24" fmla="*/ 986 w 2302"/>
                <a:gd name="T25" fmla="*/ 1453 h 1578"/>
                <a:gd name="T26" fmla="*/ 975 w 2302"/>
                <a:gd name="T27" fmla="*/ 1386 h 1578"/>
                <a:gd name="T28" fmla="*/ 986 w 2302"/>
                <a:gd name="T29" fmla="*/ 1319 h 1578"/>
                <a:gd name="T30" fmla="*/ 1019 w 2302"/>
                <a:gd name="T31" fmla="*/ 1262 h 1578"/>
                <a:gd name="T32" fmla="*/ 1069 w 2302"/>
                <a:gd name="T33" fmla="*/ 1221 h 1578"/>
                <a:gd name="T34" fmla="*/ 1132 w 2302"/>
                <a:gd name="T35" fmla="*/ 1197 h 1578"/>
                <a:gd name="T36" fmla="*/ 326 w 2302"/>
                <a:gd name="T37" fmla="*/ 0 h 1578"/>
                <a:gd name="T38" fmla="*/ 1050 w 2302"/>
                <a:gd name="T39" fmla="*/ 439 h 1578"/>
                <a:gd name="T40" fmla="*/ 1117 w 2302"/>
                <a:gd name="T41" fmla="*/ 457 h 1578"/>
                <a:gd name="T42" fmla="*/ 1186 w 2302"/>
                <a:gd name="T43" fmla="*/ 457 h 1578"/>
                <a:gd name="T44" fmla="*/ 1253 w 2302"/>
                <a:gd name="T45" fmla="*/ 439 h 1578"/>
                <a:gd name="T46" fmla="*/ 1977 w 2302"/>
                <a:gd name="T47" fmla="*/ 0 h 1578"/>
                <a:gd name="T48" fmla="*/ 2285 w 2302"/>
                <a:gd name="T49" fmla="*/ 190 h 1578"/>
                <a:gd name="T50" fmla="*/ 2300 w 2302"/>
                <a:gd name="T51" fmla="*/ 218 h 1578"/>
                <a:gd name="T52" fmla="*/ 2300 w 2302"/>
                <a:gd name="T53" fmla="*/ 251 h 1578"/>
                <a:gd name="T54" fmla="*/ 2285 w 2302"/>
                <a:gd name="T55" fmla="*/ 279 h 1578"/>
                <a:gd name="T56" fmla="*/ 1218 w 2302"/>
                <a:gd name="T57" fmla="*/ 932 h 1578"/>
                <a:gd name="T58" fmla="*/ 1165 w 2302"/>
                <a:gd name="T59" fmla="*/ 949 h 1578"/>
                <a:gd name="T60" fmla="*/ 1111 w 2302"/>
                <a:gd name="T61" fmla="*/ 943 h 1578"/>
                <a:gd name="T62" fmla="*/ 826 w 2302"/>
                <a:gd name="T63" fmla="*/ 774 h 1578"/>
                <a:gd name="T64" fmla="*/ 784 w 2302"/>
                <a:gd name="T65" fmla="*/ 586 h 1578"/>
                <a:gd name="T66" fmla="*/ 772 w 2302"/>
                <a:gd name="T67" fmla="*/ 516 h 1578"/>
                <a:gd name="T68" fmla="*/ 740 w 2302"/>
                <a:gd name="T69" fmla="*/ 454 h 1578"/>
                <a:gd name="T70" fmla="*/ 692 w 2302"/>
                <a:gd name="T71" fmla="*/ 406 h 1578"/>
                <a:gd name="T72" fmla="*/ 631 w 2302"/>
                <a:gd name="T73" fmla="*/ 374 h 1578"/>
                <a:gd name="T74" fmla="*/ 561 w 2302"/>
                <a:gd name="T75" fmla="*/ 362 h 1578"/>
                <a:gd name="T76" fmla="*/ 339 w 2302"/>
                <a:gd name="T77" fmla="*/ 364 h 1578"/>
                <a:gd name="T78" fmla="*/ 281 w 2302"/>
                <a:gd name="T79" fmla="*/ 381 h 1578"/>
                <a:gd name="T80" fmla="*/ 231 w 2302"/>
                <a:gd name="T81" fmla="*/ 411 h 1578"/>
                <a:gd name="T82" fmla="*/ 18 w 2302"/>
                <a:gd name="T83" fmla="*/ 279 h 1578"/>
                <a:gd name="T84" fmla="*/ 2 w 2302"/>
                <a:gd name="T85" fmla="*/ 251 h 1578"/>
                <a:gd name="T86" fmla="*/ 2 w 2302"/>
                <a:gd name="T87" fmla="*/ 218 h 1578"/>
                <a:gd name="T88" fmla="*/ 18 w 2302"/>
                <a:gd name="T89" fmla="*/ 190 h 1578"/>
                <a:gd name="T90" fmla="*/ 326 w 2302"/>
                <a:gd name="T91" fmla="*/ 0 h 1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02" h="1578">
                  <a:moveTo>
                    <a:pt x="1166" y="1194"/>
                  </a:moveTo>
                  <a:lnTo>
                    <a:pt x="1200" y="1197"/>
                  </a:lnTo>
                  <a:lnTo>
                    <a:pt x="1233" y="1206"/>
                  </a:lnTo>
                  <a:lnTo>
                    <a:pt x="1262" y="1221"/>
                  </a:lnTo>
                  <a:lnTo>
                    <a:pt x="1289" y="1239"/>
                  </a:lnTo>
                  <a:lnTo>
                    <a:pt x="1312" y="1262"/>
                  </a:lnTo>
                  <a:lnTo>
                    <a:pt x="1330" y="1289"/>
                  </a:lnTo>
                  <a:lnTo>
                    <a:pt x="1345" y="1319"/>
                  </a:lnTo>
                  <a:lnTo>
                    <a:pt x="1354" y="1352"/>
                  </a:lnTo>
                  <a:lnTo>
                    <a:pt x="1357" y="1386"/>
                  </a:lnTo>
                  <a:lnTo>
                    <a:pt x="1354" y="1420"/>
                  </a:lnTo>
                  <a:lnTo>
                    <a:pt x="1345" y="1453"/>
                  </a:lnTo>
                  <a:lnTo>
                    <a:pt x="1330" y="1483"/>
                  </a:lnTo>
                  <a:lnTo>
                    <a:pt x="1312" y="1510"/>
                  </a:lnTo>
                  <a:lnTo>
                    <a:pt x="1289" y="1533"/>
                  </a:lnTo>
                  <a:lnTo>
                    <a:pt x="1262" y="1551"/>
                  </a:lnTo>
                  <a:lnTo>
                    <a:pt x="1233" y="1566"/>
                  </a:lnTo>
                  <a:lnTo>
                    <a:pt x="1200" y="1575"/>
                  </a:lnTo>
                  <a:lnTo>
                    <a:pt x="1166" y="1578"/>
                  </a:lnTo>
                  <a:lnTo>
                    <a:pt x="1132" y="1575"/>
                  </a:lnTo>
                  <a:lnTo>
                    <a:pt x="1099" y="1566"/>
                  </a:lnTo>
                  <a:lnTo>
                    <a:pt x="1069" y="1551"/>
                  </a:lnTo>
                  <a:lnTo>
                    <a:pt x="1043" y="1533"/>
                  </a:lnTo>
                  <a:lnTo>
                    <a:pt x="1019" y="1510"/>
                  </a:lnTo>
                  <a:lnTo>
                    <a:pt x="1001" y="1483"/>
                  </a:lnTo>
                  <a:lnTo>
                    <a:pt x="986" y="1453"/>
                  </a:lnTo>
                  <a:lnTo>
                    <a:pt x="978" y="1420"/>
                  </a:lnTo>
                  <a:lnTo>
                    <a:pt x="975" y="1386"/>
                  </a:lnTo>
                  <a:lnTo>
                    <a:pt x="978" y="1352"/>
                  </a:lnTo>
                  <a:lnTo>
                    <a:pt x="986" y="1319"/>
                  </a:lnTo>
                  <a:lnTo>
                    <a:pt x="1001" y="1289"/>
                  </a:lnTo>
                  <a:lnTo>
                    <a:pt x="1019" y="1262"/>
                  </a:lnTo>
                  <a:lnTo>
                    <a:pt x="1043" y="1239"/>
                  </a:lnTo>
                  <a:lnTo>
                    <a:pt x="1069" y="1221"/>
                  </a:lnTo>
                  <a:lnTo>
                    <a:pt x="1099" y="1206"/>
                  </a:lnTo>
                  <a:lnTo>
                    <a:pt x="1132" y="1197"/>
                  </a:lnTo>
                  <a:lnTo>
                    <a:pt x="1166" y="1194"/>
                  </a:lnTo>
                  <a:close/>
                  <a:moveTo>
                    <a:pt x="326" y="0"/>
                  </a:moveTo>
                  <a:lnTo>
                    <a:pt x="1019" y="423"/>
                  </a:lnTo>
                  <a:lnTo>
                    <a:pt x="1050" y="439"/>
                  </a:lnTo>
                  <a:lnTo>
                    <a:pt x="1083" y="451"/>
                  </a:lnTo>
                  <a:lnTo>
                    <a:pt x="1117" y="457"/>
                  </a:lnTo>
                  <a:lnTo>
                    <a:pt x="1151" y="460"/>
                  </a:lnTo>
                  <a:lnTo>
                    <a:pt x="1186" y="457"/>
                  </a:lnTo>
                  <a:lnTo>
                    <a:pt x="1220" y="451"/>
                  </a:lnTo>
                  <a:lnTo>
                    <a:pt x="1253" y="439"/>
                  </a:lnTo>
                  <a:lnTo>
                    <a:pt x="1284" y="423"/>
                  </a:lnTo>
                  <a:lnTo>
                    <a:pt x="1977" y="0"/>
                  </a:lnTo>
                  <a:lnTo>
                    <a:pt x="2271" y="180"/>
                  </a:lnTo>
                  <a:lnTo>
                    <a:pt x="2285" y="190"/>
                  </a:lnTo>
                  <a:lnTo>
                    <a:pt x="2295" y="203"/>
                  </a:lnTo>
                  <a:lnTo>
                    <a:pt x="2300" y="218"/>
                  </a:lnTo>
                  <a:lnTo>
                    <a:pt x="2302" y="234"/>
                  </a:lnTo>
                  <a:lnTo>
                    <a:pt x="2300" y="251"/>
                  </a:lnTo>
                  <a:lnTo>
                    <a:pt x="2295" y="266"/>
                  </a:lnTo>
                  <a:lnTo>
                    <a:pt x="2285" y="279"/>
                  </a:lnTo>
                  <a:lnTo>
                    <a:pt x="2271" y="289"/>
                  </a:lnTo>
                  <a:lnTo>
                    <a:pt x="1218" y="932"/>
                  </a:lnTo>
                  <a:lnTo>
                    <a:pt x="1192" y="943"/>
                  </a:lnTo>
                  <a:lnTo>
                    <a:pt x="1165" y="949"/>
                  </a:lnTo>
                  <a:lnTo>
                    <a:pt x="1137" y="949"/>
                  </a:lnTo>
                  <a:lnTo>
                    <a:pt x="1111" y="943"/>
                  </a:lnTo>
                  <a:lnTo>
                    <a:pt x="1085" y="932"/>
                  </a:lnTo>
                  <a:lnTo>
                    <a:pt x="826" y="774"/>
                  </a:lnTo>
                  <a:lnTo>
                    <a:pt x="784" y="730"/>
                  </a:lnTo>
                  <a:lnTo>
                    <a:pt x="784" y="586"/>
                  </a:lnTo>
                  <a:lnTo>
                    <a:pt x="780" y="550"/>
                  </a:lnTo>
                  <a:lnTo>
                    <a:pt x="772" y="516"/>
                  </a:lnTo>
                  <a:lnTo>
                    <a:pt x="759" y="484"/>
                  </a:lnTo>
                  <a:lnTo>
                    <a:pt x="740" y="454"/>
                  </a:lnTo>
                  <a:lnTo>
                    <a:pt x="718" y="428"/>
                  </a:lnTo>
                  <a:lnTo>
                    <a:pt x="692" y="406"/>
                  </a:lnTo>
                  <a:lnTo>
                    <a:pt x="663" y="387"/>
                  </a:lnTo>
                  <a:lnTo>
                    <a:pt x="631" y="374"/>
                  </a:lnTo>
                  <a:lnTo>
                    <a:pt x="597" y="365"/>
                  </a:lnTo>
                  <a:lnTo>
                    <a:pt x="561" y="362"/>
                  </a:lnTo>
                  <a:lnTo>
                    <a:pt x="369" y="362"/>
                  </a:lnTo>
                  <a:lnTo>
                    <a:pt x="339" y="364"/>
                  </a:lnTo>
                  <a:lnTo>
                    <a:pt x="309" y="371"/>
                  </a:lnTo>
                  <a:lnTo>
                    <a:pt x="281" y="381"/>
                  </a:lnTo>
                  <a:lnTo>
                    <a:pt x="256" y="395"/>
                  </a:lnTo>
                  <a:lnTo>
                    <a:pt x="231" y="411"/>
                  </a:lnTo>
                  <a:lnTo>
                    <a:pt x="31" y="289"/>
                  </a:lnTo>
                  <a:lnTo>
                    <a:pt x="18" y="279"/>
                  </a:lnTo>
                  <a:lnTo>
                    <a:pt x="8" y="266"/>
                  </a:lnTo>
                  <a:lnTo>
                    <a:pt x="2" y="251"/>
                  </a:lnTo>
                  <a:lnTo>
                    <a:pt x="0" y="234"/>
                  </a:lnTo>
                  <a:lnTo>
                    <a:pt x="2" y="218"/>
                  </a:lnTo>
                  <a:lnTo>
                    <a:pt x="8" y="203"/>
                  </a:lnTo>
                  <a:lnTo>
                    <a:pt x="18" y="190"/>
                  </a:lnTo>
                  <a:lnTo>
                    <a:pt x="31" y="180"/>
                  </a:lnTo>
                  <a:lnTo>
                    <a:pt x="326" y="0"/>
                  </a:lnTo>
                  <a:close/>
                </a:path>
              </a:pathLst>
            </a:custGeom>
            <a:solidFill>
              <a:srgbClr val="F3B82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0" name="Left-Right Arrow 89"/>
          <p:cNvSpPr>
            <a:spLocks noChangeAspect="1"/>
          </p:cNvSpPr>
          <p:nvPr/>
        </p:nvSpPr>
        <p:spPr bwMode="auto">
          <a:xfrm rot="16200000">
            <a:off x="3195771" y="2510294"/>
            <a:ext cx="562822" cy="227512"/>
          </a:xfrm>
          <a:prstGeom prst="leftRightArrow">
            <a:avLst>
              <a:gd name="adj1" fmla="val 41074"/>
              <a:gd name="adj2" fmla="val 57692"/>
            </a:avLst>
          </a:prstGeom>
          <a:solidFill>
            <a:srgbClr val="C0E8FF"/>
          </a:solidFill>
          <a:ln w="3175" cap="flat" cmpd="sng" algn="ctr">
            <a:solidFill>
              <a:srgbClr val="438EB7"/>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sp>
        <p:nvSpPr>
          <p:cNvPr id="21" name="Title 1"/>
          <p:cNvSpPr txBox="1">
            <a:spLocks/>
          </p:cNvSpPr>
          <p:nvPr/>
        </p:nvSpPr>
        <p:spPr>
          <a:xfrm>
            <a:off x="3703416" y="1598420"/>
            <a:ext cx="1035141" cy="369332"/>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dirty="0">
                <a:solidFill>
                  <a:schemeClr val="tx1"/>
                </a:solidFill>
                <a:latin typeface="+mj-lt"/>
                <a:ea typeface="+mj-ea"/>
                <a:cs typeface="Arial"/>
              </a:defRPr>
            </a:lvl1pPr>
          </a:lstStyle>
          <a:p>
            <a:pPr algn="ctr"/>
            <a:r>
              <a:rPr lang="en-US" sz="1200" b="0" dirty="0">
                <a:solidFill>
                  <a:srgbClr val="C8EBFF"/>
                </a:solidFill>
              </a:rPr>
              <a:t>Interactive </a:t>
            </a:r>
          </a:p>
          <a:p>
            <a:pPr algn="ctr"/>
            <a:r>
              <a:rPr lang="en-US" sz="1200" b="0" dirty="0">
                <a:solidFill>
                  <a:srgbClr val="C8EBFF"/>
                </a:solidFill>
              </a:rPr>
              <a:t>Exploration </a:t>
            </a:r>
          </a:p>
        </p:txBody>
      </p:sp>
      <p:grpSp>
        <p:nvGrpSpPr>
          <p:cNvPr id="22" name="Group 21"/>
          <p:cNvGrpSpPr/>
          <p:nvPr/>
        </p:nvGrpSpPr>
        <p:grpSpPr>
          <a:xfrm>
            <a:off x="2897131" y="1259360"/>
            <a:ext cx="771947" cy="983794"/>
            <a:chOff x="10684387" y="807587"/>
            <a:chExt cx="809460" cy="983794"/>
          </a:xfrm>
        </p:grpSpPr>
        <p:grpSp>
          <p:nvGrpSpPr>
            <p:cNvPr id="32" name="Group 31"/>
            <p:cNvGrpSpPr>
              <a:grpSpLocks noChangeAspect="1"/>
            </p:cNvGrpSpPr>
            <p:nvPr/>
          </p:nvGrpSpPr>
          <p:grpSpPr>
            <a:xfrm>
              <a:off x="11014797" y="1428179"/>
              <a:ext cx="479050" cy="363202"/>
              <a:chOff x="8939232" y="3106444"/>
              <a:chExt cx="775505" cy="587966"/>
            </a:xfrm>
          </p:grpSpPr>
          <p:sp>
            <p:nvSpPr>
              <p:cNvPr id="43" name="Freeform 57"/>
              <p:cNvSpPr>
                <a:spLocks/>
              </p:cNvSpPr>
              <p:nvPr/>
            </p:nvSpPr>
            <p:spPr bwMode="auto">
              <a:xfrm>
                <a:off x="8947936" y="3126002"/>
                <a:ext cx="755563" cy="558113"/>
              </a:xfrm>
              <a:custGeom>
                <a:avLst/>
                <a:gdLst>
                  <a:gd name="T0" fmla="*/ 113 w 2362"/>
                  <a:gd name="T1" fmla="*/ 0 h 1856"/>
                  <a:gd name="T2" fmla="*/ 2249 w 2362"/>
                  <a:gd name="T3" fmla="*/ 0 h 1856"/>
                  <a:gd name="T4" fmla="*/ 2275 w 2362"/>
                  <a:gd name="T5" fmla="*/ 3 h 1856"/>
                  <a:gd name="T6" fmla="*/ 2299 w 2362"/>
                  <a:gd name="T7" fmla="*/ 12 h 1856"/>
                  <a:gd name="T8" fmla="*/ 2320 w 2362"/>
                  <a:gd name="T9" fmla="*/ 25 h 1856"/>
                  <a:gd name="T10" fmla="*/ 2337 w 2362"/>
                  <a:gd name="T11" fmla="*/ 42 h 1856"/>
                  <a:gd name="T12" fmla="*/ 2350 w 2362"/>
                  <a:gd name="T13" fmla="*/ 63 h 1856"/>
                  <a:gd name="T14" fmla="*/ 2359 w 2362"/>
                  <a:gd name="T15" fmla="*/ 87 h 1856"/>
                  <a:gd name="T16" fmla="*/ 2362 w 2362"/>
                  <a:gd name="T17" fmla="*/ 113 h 1856"/>
                  <a:gd name="T18" fmla="*/ 2362 w 2362"/>
                  <a:gd name="T19" fmla="*/ 1743 h 1856"/>
                  <a:gd name="T20" fmla="*/ 2359 w 2362"/>
                  <a:gd name="T21" fmla="*/ 1769 h 1856"/>
                  <a:gd name="T22" fmla="*/ 2350 w 2362"/>
                  <a:gd name="T23" fmla="*/ 1793 h 1856"/>
                  <a:gd name="T24" fmla="*/ 2337 w 2362"/>
                  <a:gd name="T25" fmla="*/ 1814 h 1856"/>
                  <a:gd name="T26" fmla="*/ 2320 w 2362"/>
                  <a:gd name="T27" fmla="*/ 1831 h 1856"/>
                  <a:gd name="T28" fmla="*/ 2299 w 2362"/>
                  <a:gd name="T29" fmla="*/ 1844 h 1856"/>
                  <a:gd name="T30" fmla="*/ 2275 w 2362"/>
                  <a:gd name="T31" fmla="*/ 1853 h 1856"/>
                  <a:gd name="T32" fmla="*/ 2249 w 2362"/>
                  <a:gd name="T33" fmla="*/ 1856 h 1856"/>
                  <a:gd name="T34" fmla="*/ 113 w 2362"/>
                  <a:gd name="T35" fmla="*/ 1856 h 1856"/>
                  <a:gd name="T36" fmla="*/ 87 w 2362"/>
                  <a:gd name="T37" fmla="*/ 1853 h 1856"/>
                  <a:gd name="T38" fmla="*/ 63 w 2362"/>
                  <a:gd name="T39" fmla="*/ 1844 h 1856"/>
                  <a:gd name="T40" fmla="*/ 42 w 2362"/>
                  <a:gd name="T41" fmla="*/ 1831 h 1856"/>
                  <a:gd name="T42" fmla="*/ 25 w 2362"/>
                  <a:gd name="T43" fmla="*/ 1814 h 1856"/>
                  <a:gd name="T44" fmla="*/ 12 w 2362"/>
                  <a:gd name="T45" fmla="*/ 1793 h 1856"/>
                  <a:gd name="T46" fmla="*/ 3 w 2362"/>
                  <a:gd name="T47" fmla="*/ 1769 h 1856"/>
                  <a:gd name="T48" fmla="*/ 0 w 2362"/>
                  <a:gd name="T49" fmla="*/ 1743 h 1856"/>
                  <a:gd name="T50" fmla="*/ 0 w 2362"/>
                  <a:gd name="T51" fmla="*/ 113 h 1856"/>
                  <a:gd name="T52" fmla="*/ 3 w 2362"/>
                  <a:gd name="T53" fmla="*/ 87 h 1856"/>
                  <a:gd name="T54" fmla="*/ 12 w 2362"/>
                  <a:gd name="T55" fmla="*/ 63 h 1856"/>
                  <a:gd name="T56" fmla="*/ 25 w 2362"/>
                  <a:gd name="T57" fmla="*/ 42 h 1856"/>
                  <a:gd name="T58" fmla="*/ 42 w 2362"/>
                  <a:gd name="T59" fmla="*/ 25 h 1856"/>
                  <a:gd name="T60" fmla="*/ 63 w 2362"/>
                  <a:gd name="T61" fmla="*/ 12 h 1856"/>
                  <a:gd name="T62" fmla="*/ 87 w 2362"/>
                  <a:gd name="T63" fmla="*/ 3 h 1856"/>
                  <a:gd name="T64" fmla="*/ 113 w 2362"/>
                  <a:gd name="T65" fmla="*/ 0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62" h="1856">
                    <a:moveTo>
                      <a:pt x="113" y="0"/>
                    </a:moveTo>
                    <a:lnTo>
                      <a:pt x="2249" y="0"/>
                    </a:lnTo>
                    <a:lnTo>
                      <a:pt x="2275" y="3"/>
                    </a:lnTo>
                    <a:lnTo>
                      <a:pt x="2299" y="12"/>
                    </a:lnTo>
                    <a:lnTo>
                      <a:pt x="2320" y="25"/>
                    </a:lnTo>
                    <a:lnTo>
                      <a:pt x="2337" y="42"/>
                    </a:lnTo>
                    <a:lnTo>
                      <a:pt x="2350" y="63"/>
                    </a:lnTo>
                    <a:lnTo>
                      <a:pt x="2359" y="87"/>
                    </a:lnTo>
                    <a:lnTo>
                      <a:pt x="2362" y="113"/>
                    </a:lnTo>
                    <a:lnTo>
                      <a:pt x="2362" y="1743"/>
                    </a:lnTo>
                    <a:lnTo>
                      <a:pt x="2359" y="1769"/>
                    </a:lnTo>
                    <a:lnTo>
                      <a:pt x="2350" y="1793"/>
                    </a:lnTo>
                    <a:lnTo>
                      <a:pt x="2337" y="1814"/>
                    </a:lnTo>
                    <a:lnTo>
                      <a:pt x="2320" y="1831"/>
                    </a:lnTo>
                    <a:lnTo>
                      <a:pt x="2299" y="1844"/>
                    </a:lnTo>
                    <a:lnTo>
                      <a:pt x="2275" y="1853"/>
                    </a:lnTo>
                    <a:lnTo>
                      <a:pt x="2249" y="1856"/>
                    </a:lnTo>
                    <a:lnTo>
                      <a:pt x="113" y="1856"/>
                    </a:lnTo>
                    <a:lnTo>
                      <a:pt x="87" y="1853"/>
                    </a:lnTo>
                    <a:lnTo>
                      <a:pt x="63" y="1844"/>
                    </a:lnTo>
                    <a:lnTo>
                      <a:pt x="42" y="1831"/>
                    </a:lnTo>
                    <a:lnTo>
                      <a:pt x="25" y="1814"/>
                    </a:lnTo>
                    <a:lnTo>
                      <a:pt x="12" y="1793"/>
                    </a:lnTo>
                    <a:lnTo>
                      <a:pt x="3" y="1769"/>
                    </a:lnTo>
                    <a:lnTo>
                      <a:pt x="0" y="1743"/>
                    </a:lnTo>
                    <a:lnTo>
                      <a:pt x="0" y="113"/>
                    </a:lnTo>
                    <a:lnTo>
                      <a:pt x="3" y="87"/>
                    </a:lnTo>
                    <a:lnTo>
                      <a:pt x="12" y="63"/>
                    </a:lnTo>
                    <a:lnTo>
                      <a:pt x="25" y="42"/>
                    </a:lnTo>
                    <a:lnTo>
                      <a:pt x="42" y="25"/>
                    </a:lnTo>
                    <a:lnTo>
                      <a:pt x="63" y="12"/>
                    </a:lnTo>
                    <a:lnTo>
                      <a:pt x="87" y="3"/>
                    </a:lnTo>
                    <a:lnTo>
                      <a:pt x="113" y="0"/>
                    </a:lnTo>
                    <a:close/>
                  </a:path>
                </a:pathLst>
              </a:custGeom>
              <a:solidFill>
                <a:srgbClr val="3F9CC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58"/>
              <p:cNvSpPr>
                <a:spLocks noEditPoints="1"/>
              </p:cNvSpPr>
              <p:nvPr/>
            </p:nvSpPr>
            <p:spPr bwMode="auto">
              <a:xfrm>
                <a:off x="8939232" y="3106444"/>
                <a:ext cx="775505" cy="587966"/>
              </a:xfrm>
              <a:custGeom>
                <a:avLst/>
                <a:gdLst>
                  <a:gd name="T0" fmla="*/ 225 w 2136"/>
                  <a:gd name="T1" fmla="*/ 562 h 1630"/>
                  <a:gd name="T2" fmla="*/ 506 w 2136"/>
                  <a:gd name="T3" fmla="*/ 562 h 1630"/>
                  <a:gd name="T4" fmla="*/ 506 w 2136"/>
                  <a:gd name="T5" fmla="*/ 1405 h 1630"/>
                  <a:gd name="T6" fmla="*/ 225 w 2136"/>
                  <a:gd name="T7" fmla="*/ 1405 h 1630"/>
                  <a:gd name="T8" fmla="*/ 225 w 2136"/>
                  <a:gd name="T9" fmla="*/ 562 h 1630"/>
                  <a:gd name="T10" fmla="*/ 112 w 2136"/>
                  <a:gd name="T11" fmla="*/ 112 h 1630"/>
                  <a:gd name="T12" fmla="*/ 112 w 2136"/>
                  <a:gd name="T13" fmla="*/ 1518 h 1630"/>
                  <a:gd name="T14" fmla="*/ 2024 w 2136"/>
                  <a:gd name="T15" fmla="*/ 1518 h 1630"/>
                  <a:gd name="T16" fmla="*/ 2024 w 2136"/>
                  <a:gd name="T17" fmla="*/ 112 h 1630"/>
                  <a:gd name="T18" fmla="*/ 112 w 2136"/>
                  <a:gd name="T19" fmla="*/ 112 h 1630"/>
                  <a:gd name="T20" fmla="*/ 0 w 2136"/>
                  <a:gd name="T21" fmla="*/ 0 h 1630"/>
                  <a:gd name="T22" fmla="*/ 2136 w 2136"/>
                  <a:gd name="T23" fmla="*/ 0 h 1630"/>
                  <a:gd name="T24" fmla="*/ 2136 w 2136"/>
                  <a:gd name="T25" fmla="*/ 1630 h 1630"/>
                  <a:gd name="T26" fmla="*/ 0 w 2136"/>
                  <a:gd name="T27" fmla="*/ 1630 h 1630"/>
                  <a:gd name="T28" fmla="*/ 0 w 2136"/>
                  <a:gd name="T29" fmla="*/ 0 h 1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36" h="1630">
                    <a:moveTo>
                      <a:pt x="225" y="562"/>
                    </a:moveTo>
                    <a:lnTo>
                      <a:pt x="506" y="562"/>
                    </a:lnTo>
                    <a:lnTo>
                      <a:pt x="506" y="1405"/>
                    </a:lnTo>
                    <a:lnTo>
                      <a:pt x="225" y="1405"/>
                    </a:lnTo>
                    <a:lnTo>
                      <a:pt x="225" y="562"/>
                    </a:lnTo>
                    <a:close/>
                    <a:moveTo>
                      <a:pt x="112" y="112"/>
                    </a:moveTo>
                    <a:lnTo>
                      <a:pt x="112" y="1518"/>
                    </a:lnTo>
                    <a:lnTo>
                      <a:pt x="2024" y="1518"/>
                    </a:lnTo>
                    <a:lnTo>
                      <a:pt x="2024" y="112"/>
                    </a:lnTo>
                    <a:lnTo>
                      <a:pt x="112" y="112"/>
                    </a:lnTo>
                    <a:close/>
                    <a:moveTo>
                      <a:pt x="0" y="0"/>
                    </a:moveTo>
                    <a:lnTo>
                      <a:pt x="2136" y="0"/>
                    </a:lnTo>
                    <a:lnTo>
                      <a:pt x="2136" y="1630"/>
                    </a:lnTo>
                    <a:lnTo>
                      <a:pt x="0" y="1630"/>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Rectangle 59"/>
              <p:cNvSpPr>
                <a:spLocks noChangeArrowheads="1"/>
              </p:cNvSpPr>
              <p:nvPr/>
            </p:nvSpPr>
            <p:spPr bwMode="auto">
              <a:xfrm>
                <a:off x="9022866" y="3187542"/>
                <a:ext cx="608240" cy="81099"/>
              </a:xfrm>
              <a:prstGeom prst="rect">
                <a:avLst/>
              </a:prstGeom>
              <a:solidFill>
                <a:srgbClr val="7DD2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 name="Rectangle 60"/>
              <p:cNvSpPr>
                <a:spLocks noChangeArrowheads="1"/>
              </p:cNvSpPr>
              <p:nvPr/>
            </p:nvSpPr>
            <p:spPr bwMode="auto">
              <a:xfrm>
                <a:off x="9164789" y="3309191"/>
                <a:ext cx="466317" cy="304121"/>
              </a:xfrm>
              <a:prstGeom prst="rect">
                <a:avLst/>
              </a:prstGeom>
              <a:solidFill>
                <a:srgbClr val="AAD04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61"/>
              <p:cNvSpPr>
                <a:spLocks/>
              </p:cNvSpPr>
              <p:nvPr/>
            </p:nvSpPr>
            <p:spPr bwMode="auto">
              <a:xfrm>
                <a:off x="9458771" y="3337068"/>
                <a:ext cx="172335" cy="179939"/>
              </a:xfrm>
              <a:custGeom>
                <a:avLst/>
                <a:gdLst>
                  <a:gd name="T0" fmla="*/ 476 w 476"/>
                  <a:gd name="T1" fmla="*/ 0 h 498"/>
                  <a:gd name="T2" fmla="*/ 476 w 476"/>
                  <a:gd name="T3" fmla="*/ 80 h 498"/>
                  <a:gd name="T4" fmla="*/ 425 w 476"/>
                  <a:gd name="T5" fmla="*/ 84 h 498"/>
                  <a:gd name="T6" fmla="*/ 376 w 476"/>
                  <a:gd name="T7" fmla="*/ 92 h 498"/>
                  <a:gd name="T8" fmla="*/ 329 w 476"/>
                  <a:gd name="T9" fmla="*/ 103 h 498"/>
                  <a:gd name="T10" fmla="*/ 285 w 476"/>
                  <a:gd name="T11" fmla="*/ 114 h 498"/>
                  <a:gd name="T12" fmla="*/ 244 w 476"/>
                  <a:gd name="T13" fmla="*/ 128 h 498"/>
                  <a:gd name="T14" fmla="*/ 207 w 476"/>
                  <a:gd name="T15" fmla="*/ 143 h 498"/>
                  <a:gd name="T16" fmla="*/ 173 w 476"/>
                  <a:gd name="T17" fmla="*/ 158 h 498"/>
                  <a:gd name="T18" fmla="*/ 143 w 476"/>
                  <a:gd name="T19" fmla="*/ 171 h 498"/>
                  <a:gd name="T20" fmla="*/ 118 w 476"/>
                  <a:gd name="T21" fmla="*/ 185 h 498"/>
                  <a:gd name="T22" fmla="*/ 98 w 476"/>
                  <a:gd name="T23" fmla="*/ 197 h 498"/>
                  <a:gd name="T24" fmla="*/ 107 w 476"/>
                  <a:gd name="T25" fmla="*/ 208 h 498"/>
                  <a:gd name="T26" fmla="*/ 119 w 476"/>
                  <a:gd name="T27" fmla="*/ 222 h 498"/>
                  <a:gd name="T28" fmla="*/ 135 w 476"/>
                  <a:gd name="T29" fmla="*/ 238 h 498"/>
                  <a:gd name="T30" fmla="*/ 154 w 476"/>
                  <a:gd name="T31" fmla="*/ 255 h 498"/>
                  <a:gd name="T32" fmla="*/ 176 w 476"/>
                  <a:gd name="T33" fmla="*/ 273 h 498"/>
                  <a:gd name="T34" fmla="*/ 203 w 476"/>
                  <a:gd name="T35" fmla="*/ 292 h 498"/>
                  <a:gd name="T36" fmla="*/ 235 w 476"/>
                  <a:gd name="T37" fmla="*/ 312 h 498"/>
                  <a:gd name="T38" fmla="*/ 272 w 476"/>
                  <a:gd name="T39" fmla="*/ 332 h 498"/>
                  <a:gd name="T40" fmla="*/ 314 w 476"/>
                  <a:gd name="T41" fmla="*/ 353 h 498"/>
                  <a:gd name="T42" fmla="*/ 362 w 476"/>
                  <a:gd name="T43" fmla="*/ 374 h 498"/>
                  <a:gd name="T44" fmla="*/ 416 w 476"/>
                  <a:gd name="T45" fmla="*/ 394 h 498"/>
                  <a:gd name="T46" fmla="*/ 476 w 476"/>
                  <a:gd name="T47" fmla="*/ 415 h 498"/>
                  <a:gd name="T48" fmla="*/ 476 w 476"/>
                  <a:gd name="T49" fmla="*/ 498 h 498"/>
                  <a:gd name="T50" fmla="*/ 408 w 476"/>
                  <a:gd name="T51" fmla="*/ 476 h 498"/>
                  <a:gd name="T52" fmla="*/ 347 w 476"/>
                  <a:gd name="T53" fmla="*/ 453 h 498"/>
                  <a:gd name="T54" fmla="*/ 292 w 476"/>
                  <a:gd name="T55" fmla="*/ 430 h 498"/>
                  <a:gd name="T56" fmla="*/ 244 w 476"/>
                  <a:gd name="T57" fmla="*/ 407 h 498"/>
                  <a:gd name="T58" fmla="*/ 201 w 476"/>
                  <a:gd name="T59" fmla="*/ 384 h 498"/>
                  <a:gd name="T60" fmla="*/ 164 w 476"/>
                  <a:gd name="T61" fmla="*/ 362 h 498"/>
                  <a:gd name="T62" fmla="*/ 132 w 476"/>
                  <a:gd name="T63" fmla="*/ 339 h 498"/>
                  <a:gd name="T64" fmla="*/ 104 w 476"/>
                  <a:gd name="T65" fmla="*/ 317 h 498"/>
                  <a:gd name="T66" fmla="*/ 81 w 476"/>
                  <a:gd name="T67" fmla="*/ 297 h 498"/>
                  <a:gd name="T68" fmla="*/ 61 w 476"/>
                  <a:gd name="T69" fmla="*/ 277 h 498"/>
                  <a:gd name="T70" fmla="*/ 46 w 476"/>
                  <a:gd name="T71" fmla="*/ 259 h 498"/>
                  <a:gd name="T72" fmla="*/ 33 w 476"/>
                  <a:gd name="T73" fmla="*/ 243 h 498"/>
                  <a:gd name="T74" fmla="*/ 24 w 476"/>
                  <a:gd name="T75" fmla="*/ 228 h 498"/>
                  <a:gd name="T76" fmla="*/ 16 w 476"/>
                  <a:gd name="T77" fmla="*/ 216 h 498"/>
                  <a:gd name="T78" fmla="*/ 11 w 476"/>
                  <a:gd name="T79" fmla="*/ 206 h 498"/>
                  <a:gd name="T80" fmla="*/ 9 w 476"/>
                  <a:gd name="T81" fmla="*/ 199 h 498"/>
                  <a:gd name="T82" fmla="*/ 7 w 476"/>
                  <a:gd name="T83" fmla="*/ 194 h 498"/>
                  <a:gd name="T84" fmla="*/ 0 w 476"/>
                  <a:gd name="T85" fmla="*/ 166 h 498"/>
                  <a:gd name="T86" fmla="*/ 22 w 476"/>
                  <a:gd name="T87" fmla="*/ 150 h 498"/>
                  <a:gd name="T88" fmla="*/ 26 w 476"/>
                  <a:gd name="T89" fmla="*/ 147 h 498"/>
                  <a:gd name="T90" fmla="*/ 35 w 476"/>
                  <a:gd name="T91" fmla="*/ 142 h 498"/>
                  <a:gd name="T92" fmla="*/ 48 w 476"/>
                  <a:gd name="T93" fmla="*/ 133 h 498"/>
                  <a:gd name="T94" fmla="*/ 65 w 476"/>
                  <a:gd name="T95" fmla="*/ 124 h 498"/>
                  <a:gd name="T96" fmla="*/ 87 w 476"/>
                  <a:gd name="T97" fmla="*/ 111 h 498"/>
                  <a:gd name="T98" fmla="*/ 113 w 476"/>
                  <a:gd name="T99" fmla="*/ 99 h 498"/>
                  <a:gd name="T100" fmla="*/ 141 w 476"/>
                  <a:gd name="T101" fmla="*/ 85 h 498"/>
                  <a:gd name="T102" fmla="*/ 173 w 476"/>
                  <a:gd name="T103" fmla="*/ 71 h 498"/>
                  <a:gd name="T104" fmla="*/ 209 w 476"/>
                  <a:gd name="T105" fmla="*/ 57 h 498"/>
                  <a:gd name="T106" fmla="*/ 247 w 476"/>
                  <a:gd name="T107" fmla="*/ 44 h 498"/>
                  <a:gd name="T108" fmla="*/ 288 w 476"/>
                  <a:gd name="T109" fmla="*/ 31 h 498"/>
                  <a:gd name="T110" fmla="*/ 332 w 476"/>
                  <a:gd name="T111" fmla="*/ 20 h 498"/>
                  <a:gd name="T112" fmla="*/ 378 w 476"/>
                  <a:gd name="T113" fmla="*/ 11 h 498"/>
                  <a:gd name="T114" fmla="*/ 426 w 476"/>
                  <a:gd name="T115" fmla="*/ 5 h 498"/>
                  <a:gd name="T116" fmla="*/ 476 w 476"/>
                  <a:gd name="T117" fmla="*/ 0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6" h="498">
                    <a:moveTo>
                      <a:pt x="476" y="0"/>
                    </a:moveTo>
                    <a:lnTo>
                      <a:pt x="476" y="80"/>
                    </a:lnTo>
                    <a:lnTo>
                      <a:pt x="425" y="84"/>
                    </a:lnTo>
                    <a:lnTo>
                      <a:pt x="376" y="92"/>
                    </a:lnTo>
                    <a:lnTo>
                      <a:pt x="329" y="103"/>
                    </a:lnTo>
                    <a:lnTo>
                      <a:pt x="285" y="114"/>
                    </a:lnTo>
                    <a:lnTo>
                      <a:pt x="244" y="128"/>
                    </a:lnTo>
                    <a:lnTo>
                      <a:pt x="207" y="143"/>
                    </a:lnTo>
                    <a:lnTo>
                      <a:pt x="173" y="158"/>
                    </a:lnTo>
                    <a:lnTo>
                      <a:pt x="143" y="171"/>
                    </a:lnTo>
                    <a:lnTo>
                      <a:pt x="118" y="185"/>
                    </a:lnTo>
                    <a:lnTo>
                      <a:pt x="98" y="197"/>
                    </a:lnTo>
                    <a:lnTo>
                      <a:pt x="107" y="208"/>
                    </a:lnTo>
                    <a:lnTo>
                      <a:pt x="119" y="222"/>
                    </a:lnTo>
                    <a:lnTo>
                      <a:pt x="135" y="238"/>
                    </a:lnTo>
                    <a:lnTo>
                      <a:pt x="154" y="255"/>
                    </a:lnTo>
                    <a:lnTo>
                      <a:pt x="176" y="273"/>
                    </a:lnTo>
                    <a:lnTo>
                      <a:pt x="203" y="292"/>
                    </a:lnTo>
                    <a:lnTo>
                      <a:pt x="235" y="312"/>
                    </a:lnTo>
                    <a:lnTo>
                      <a:pt x="272" y="332"/>
                    </a:lnTo>
                    <a:lnTo>
                      <a:pt x="314" y="353"/>
                    </a:lnTo>
                    <a:lnTo>
                      <a:pt x="362" y="374"/>
                    </a:lnTo>
                    <a:lnTo>
                      <a:pt x="416" y="394"/>
                    </a:lnTo>
                    <a:lnTo>
                      <a:pt x="476" y="415"/>
                    </a:lnTo>
                    <a:lnTo>
                      <a:pt x="476" y="498"/>
                    </a:lnTo>
                    <a:lnTo>
                      <a:pt x="408" y="476"/>
                    </a:lnTo>
                    <a:lnTo>
                      <a:pt x="347" y="453"/>
                    </a:lnTo>
                    <a:lnTo>
                      <a:pt x="292" y="430"/>
                    </a:lnTo>
                    <a:lnTo>
                      <a:pt x="244" y="407"/>
                    </a:lnTo>
                    <a:lnTo>
                      <a:pt x="201" y="384"/>
                    </a:lnTo>
                    <a:lnTo>
                      <a:pt x="164" y="362"/>
                    </a:lnTo>
                    <a:lnTo>
                      <a:pt x="132" y="339"/>
                    </a:lnTo>
                    <a:lnTo>
                      <a:pt x="104" y="317"/>
                    </a:lnTo>
                    <a:lnTo>
                      <a:pt x="81" y="297"/>
                    </a:lnTo>
                    <a:lnTo>
                      <a:pt x="61" y="277"/>
                    </a:lnTo>
                    <a:lnTo>
                      <a:pt x="46" y="259"/>
                    </a:lnTo>
                    <a:lnTo>
                      <a:pt x="33" y="243"/>
                    </a:lnTo>
                    <a:lnTo>
                      <a:pt x="24" y="228"/>
                    </a:lnTo>
                    <a:lnTo>
                      <a:pt x="16" y="216"/>
                    </a:lnTo>
                    <a:lnTo>
                      <a:pt x="11" y="206"/>
                    </a:lnTo>
                    <a:lnTo>
                      <a:pt x="9" y="199"/>
                    </a:lnTo>
                    <a:lnTo>
                      <a:pt x="7" y="194"/>
                    </a:lnTo>
                    <a:lnTo>
                      <a:pt x="0" y="166"/>
                    </a:lnTo>
                    <a:lnTo>
                      <a:pt x="22" y="150"/>
                    </a:lnTo>
                    <a:lnTo>
                      <a:pt x="26" y="147"/>
                    </a:lnTo>
                    <a:lnTo>
                      <a:pt x="35" y="142"/>
                    </a:lnTo>
                    <a:lnTo>
                      <a:pt x="48" y="133"/>
                    </a:lnTo>
                    <a:lnTo>
                      <a:pt x="65" y="124"/>
                    </a:lnTo>
                    <a:lnTo>
                      <a:pt x="87" y="111"/>
                    </a:lnTo>
                    <a:lnTo>
                      <a:pt x="113" y="99"/>
                    </a:lnTo>
                    <a:lnTo>
                      <a:pt x="141" y="85"/>
                    </a:lnTo>
                    <a:lnTo>
                      <a:pt x="173" y="71"/>
                    </a:lnTo>
                    <a:lnTo>
                      <a:pt x="209" y="57"/>
                    </a:lnTo>
                    <a:lnTo>
                      <a:pt x="247" y="44"/>
                    </a:lnTo>
                    <a:lnTo>
                      <a:pt x="288" y="31"/>
                    </a:lnTo>
                    <a:lnTo>
                      <a:pt x="332" y="20"/>
                    </a:lnTo>
                    <a:lnTo>
                      <a:pt x="378" y="11"/>
                    </a:lnTo>
                    <a:lnTo>
                      <a:pt x="426" y="5"/>
                    </a:lnTo>
                    <a:lnTo>
                      <a:pt x="47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62"/>
              <p:cNvSpPr>
                <a:spLocks/>
              </p:cNvSpPr>
              <p:nvPr/>
            </p:nvSpPr>
            <p:spPr bwMode="auto">
              <a:xfrm>
                <a:off x="9164789" y="3458716"/>
                <a:ext cx="268639" cy="154595"/>
              </a:xfrm>
              <a:custGeom>
                <a:avLst/>
                <a:gdLst>
                  <a:gd name="T0" fmla="*/ 71 w 741"/>
                  <a:gd name="T1" fmla="*/ 0 h 428"/>
                  <a:gd name="T2" fmla="*/ 112 w 741"/>
                  <a:gd name="T3" fmla="*/ 0 h 428"/>
                  <a:gd name="T4" fmla="*/ 154 w 741"/>
                  <a:gd name="T5" fmla="*/ 2 h 428"/>
                  <a:gd name="T6" fmla="*/ 198 w 741"/>
                  <a:gd name="T7" fmla="*/ 4 h 428"/>
                  <a:gd name="T8" fmla="*/ 240 w 741"/>
                  <a:gd name="T9" fmla="*/ 8 h 428"/>
                  <a:gd name="T10" fmla="*/ 281 w 741"/>
                  <a:gd name="T11" fmla="*/ 11 h 428"/>
                  <a:gd name="T12" fmla="*/ 320 w 741"/>
                  <a:gd name="T13" fmla="*/ 15 h 428"/>
                  <a:gd name="T14" fmla="*/ 355 w 741"/>
                  <a:gd name="T15" fmla="*/ 18 h 428"/>
                  <a:gd name="T16" fmla="*/ 385 w 741"/>
                  <a:gd name="T17" fmla="*/ 22 h 428"/>
                  <a:gd name="T18" fmla="*/ 409 w 741"/>
                  <a:gd name="T19" fmla="*/ 27 h 428"/>
                  <a:gd name="T20" fmla="*/ 444 w 741"/>
                  <a:gd name="T21" fmla="*/ 35 h 428"/>
                  <a:gd name="T22" fmla="*/ 476 w 741"/>
                  <a:gd name="T23" fmla="*/ 50 h 428"/>
                  <a:gd name="T24" fmla="*/ 508 w 741"/>
                  <a:gd name="T25" fmla="*/ 70 h 428"/>
                  <a:gd name="T26" fmla="*/ 537 w 741"/>
                  <a:gd name="T27" fmla="*/ 93 h 428"/>
                  <a:gd name="T28" fmla="*/ 564 w 741"/>
                  <a:gd name="T29" fmla="*/ 120 h 428"/>
                  <a:gd name="T30" fmla="*/ 589 w 741"/>
                  <a:gd name="T31" fmla="*/ 147 h 428"/>
                  <a:gd name="T32" fmla="*/ 614 w 741"/>
                  <a:gd name="T33" fmla="*/ 177 h 428"/>
                  <a:gd name="T34" fmla="*/ 637 w 741"/>
                  <a:gd name="T35" fmla="*/ 206 h 428"/>
                  <a:gd name="T36" fmla="*/ 657 w 741"/>
                  <a:gd name="T37" fmla="*/ 236 h 428"/>
                  <a:gd name="T38" fmla="*/ 677 w 741"/>
                  <a:gd name="T39" fmla="*/ 263 h 428"/>
                  <a:gd name="T40" fmla="*/ 700 w 741"/>
                  <a:gd name="T41" fmla="*/ 301 h 428"/>
                  <a:gd name="T42" fmla="*/ 718 w 741"/>
                  <a:gd name="T43" fmla="*/ 341 h 428"/>
                  <a:gd name="T44" fmla="*/ 732 w 741"/>
                  <a:gd name="T45" fmla="*/ 384 h 428"/>
                  <a:gd name="T46" fmla="*/ 741 w 741"/>
                  <a:gd name="T47" fmla="*/ 428 h 428"/>
                  <a:gd name="T48" fmla="*/ 656 w 741"/>
                  <a:gd name="T49" fmla="*/ 428 h 428"/>
                  <a:gd name="T50" fmla="*/ 648 w 741"/>
                  <a:gd name="T51" fmla="*/ 396 h 428"/>
                  <a:gd name="T52" fmla="*/ 637 w 741"/>
                  <a:gd name="T53" fmla="*/ 367 h 428"/>
                  <a:gd name="T54" fmla="*/ 623 w 741"/>
                  <a:gd name="T55" fmla="*/ 337 h 428"/>
                  <a:gd name="T56" fmla="*/ 606 w 741"/>
                  <a:gd name="T57" fmla="*/ 310 h 428"/>
                  <a:gd name="T58" fmla="*/ 590 w 741"/>
                  <a:gd name="T59" fmla="*/ 287 h 428"/>
                  <a:gd name="T60" fmla="*/ 574 w 741"/>
                  <a:gd name="T61" fmla="*/ 262 h 428"/>
                  <a:gd name="T62" fmla="*/ 555 w 741"/>
                  <a:gd name="T63" fmla="*/ 236 h 428"/>
                  <a:gd name="T64" fmla="*/ 536 w 741"/>
                  <a:gd name="T65" fmla="*/ 210 h 428"/>
                  <a:gd name="T66" fmla="*/ 514 w 741"/>
                  <a:gd name="T67" fmla="*/ 185 h 428"/>
                  <a:gd name="T68" fmla="*/ 492 w 741"/>
                  <a:gd name="T69" fmla="*/ 161 h 428"/>
                  <a:gd name="T70" fmla="*/ 468 w 741"/>
                  <a:gd name="T71" fmla="*/ 140 h 428"/>
                  <a:gd name="T72" fmla="*/ 443 w 741"/>
                  <a:gd name="T73" fmla="*/ 122 h 428"/>
                  <a:gd name="T74" fmla="*/ 416 w 741"/>
                  <a:gd name="T75" fmla="*/ 108 h 428"/>
                  <a:gd name="T76" fmla="*/ 388 w 741"/>
                  <a:gd name="T77" fmla="*/ 98 h 428"/>
                  <a:gd name="T78" fmla="*/ 362 w 741"/>
                  <a:gd name="T79" fmla="*/ 94 h 428"/>
                  <a:gd name="T80" fmla="*/ 332 w 741"/>
                  <a:gd name="T81" fmla="*/ 90 h 428"/>
                  <a:gd name="T82" fmla="*/ 296 w 741"/>
                  <a:gd name="T83" fmla="*/ 86 h 428"/>
                  <a:gd name="T84" fmla="*/ 256 w 741"/>
                  <a:gd name="T85" fmla="*/ 81 h 428"/>
                  <a:gd name="T86" fmla="*/ 213 w 741"/>
                  <a:gd name="T87" fmla="*/ 78 h 428"/>
                  <a:gd name="T88" fmla="*/ 169 w 741"/>
                  <a:gd name="T89" fmla="*/ 75 h 428"/>
                  <a:gd name="T90" fmla="*/ 125 w 741"/>
                  <a:gd name="T91" fmla="*/ 73 h 428"/>
                  <a:gd name="T92" fmla="*/ 80 w 741"/>
                  <a:gd name="T93" fmla="*/ 72 h 428"/>
                  <a:gd name="T94" fmla="*/ 39 w 741"/>
                  <a:gd name="T95" fmla="*/ 72 h 428"/>
                  <a:gd name="T96" fmla="*/ 0 w 741"/>
                  <a:gd name="T97" fmla="*/ 73 h 428"/>
                  <a:gd name="T98" fmla="*/ 0 w 741"/>
                  <a:gd name="T99" fmla="*/ 2 h 428"/>
                  <a:gd name="T100" fmla="*/ 34 w 741"/>
                  <a:gd name="T101" fmla="*/ 0 h 428"/>
                  <a:gd name="T102" fmla="*/ 71 w 741"/>
                  <a:gd name="T103" fmla="*/ 0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1" h="428">
                    <a:moveTo>
                      <a:pt x="71" y="0"/>
                    </a:moveTo>
                    <a:lnTo>
                      <a:pt x="112" y="0"/>
                    </a:lnTo>
                    <a:lnTo>
                      <a:pt x="154" y="2"/>
                    </a:lnTo>
                    <a:lnTo>
                      <a:pt x="198" y="4"/>
                    </a:lnTo>
                    <a:lnTo>
                      <a:pt x="240" y="8"/>
                    </a:lnTo>
                    <a:lnTo>
                      <a:pt x="281" y="11"/>
                    </a:lnTo>
                    <a:lnTo>
                      <a:pt x="320" y="15"/>
                    </a:lnTo>
                    <a:lnTo>
                      <a:pt x="355" y="18"/>
                    </a:lnTo>
                    <a:lnTo>
                      <a:pt x="385" y="22"/>
                    </a:lnTo>
                    <a:lnTo>
                      <a:pt x="409" y="27"/>
                    </a:lnTo>
                    <a:lnTo>
                      <a:pt x="444" y="35"/>
                    </a:lnTo>
                    <a:lnTo>
                      <a:pt x="476" y="50"/>
                    </a:lnTo>
                    <a:lnTo>
                      <a:pt x="508" y="70"/>
                    </a:lnTo>
                    <a:lnTo>
                      <a:pt x="537" y="93"/>
                    </a:lnTo>
                    <a:lnTo>
                      <a:pt x="564" y="120"/>
                    </a:lnTo>
                    <a:lnTo>
                      <a:pt x="589" y="147"/>
                    </a:lnTo>
                    <a:lnTo>
                      <a:pt x="614" y="177"/>
                    </a:lnTo>
                    <a:lnTo>
                      <a:pt x="637" y="206"/>
                    </a:lnTo>
                    <a:lnTo>
                      <a:pt x="657" y="236"/>
                    </a:lnTo>
                    <a:lnTo>
                      <a:pt x="677" y="263"/>
                    </a:lnTo>
                    <a:lnTo>
                      <a:pt x="700" y="301"/>
                    </a:lnTo>
                    <a:lnTo>
                      <a:pt x="718" y="341"/>
                    </a:lnTo>
                    <a:lnTo>
                      <a:pt x="732" y="384"/>
                    </a:lnTo>
                    <a:lnTo>
                      <a:pt x="741" y="428"/>
                    </a:lnTo>
                    <a:lnTo>
                      <a:pt x="656" y="428"/>
                    </a:lnTo>
                    <a:lnTo>
                      <a:pt x="648" y="396"/>
                    </a:lnTo>
                    <a:lnTo>
                      <a:pt x="637" y="367"/>
                    </a:lnTo>
                    <a:lnTo>
                      <a:pt x="623" y="337"/>
                    </a:lnTo>
                    <a:lnTo>
                      <a:pt x="606" y="310"/>
                    </a:lnTo>
                    <a:lnTo>
                      <a:pt x="590" y="287"/>
                    </a:lnTo>
                    <a:lnTo>
                      <a:pt x="574" y="262"/>
                    </a:lnTo>
                    <a:lnTo>
                      <a:pt x="555" y="236"/>
                    </a:lnTo>
                    <a:lnTo>
                      <a:pt x="536" y="210"/>
                    </a:lnTo>
                    <a:lnTo>
                      <a:pt x="514" y="185"/>
                    </a:lnTo>
                    <a:lnTo>
                      <a:pt x="492" y="161"/>
                    </a:lnTo>
                    <a:lnTo>
                      <a:pt x="468" y="140"/>
                    </a:lnTo>
                    <a:lnTo>
                      <a:pt x="443" y="122"/>
                    </a:lnTo>
                    <a:lnTo>
                      <a:pt x="416" y="108"/>
                    </a:lnTo>
                    <a:lnTo>
                      <a:pt x="388" y="98"/>
                    </a:lnTo>
                    <a:lnTo>
                      <a:pt x="362" y="94"/>
                    </a:lnTo>
                    <a:lnTo>
                      <a:pt x="332" y="90"/>
                    </a:lnTo>
                    <a:lnTo>
                      <a:pt x="296" y="86"/>
                    </a:lnTo>
                    <a:lnTo>
                      <a:pt x="256" y="81"/>
                    </a:lnTo>
                    <a:lnTo>
                      <a:pt x="213" y="78"/>
                    </a:lnTo>
                    <a:lnTo>
                      <a:pt x="169" y="75"/>
                    </a:lnTo>
                    <a:lnTo>
                      <a:pt x="125" y="73"/>
                    </a:lnTo>
                    <a:lnTo>
                      <a:pt x="80" y="72"/>
                    </a:lnTo>
                    <a:lnTo>
                      <a:pt x="39" y="72"/>
                    </a:lnTo>
                    <a:lnTo>
                      <a:pt x="0" y="73"/>
                    </a:lnTo>
                    <a:lnTo>
                      <a:pt x="0" y="2"/>
                    </a:lnTo>
                    <a:lnTo>
                      <a:pt x="34" y="0"/>
                    </a:lnTo>
                    <a:lnTo>
                      <a:pt x="7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3"/>
              <p:cNvSpPr>
                <a:spLocks/>
              </p:cNvSpPr>
              <p:nvPr/>
            </p:nvSpPr>
            <p:spPr bwMode="auto">
              <a:xfrm>
                <a:off x="9294039" y="3435908"/>
                <a:ext cx="154595" cy="152060"/>
              </a:xfrm>
              <a:custGeom>
                <a:avLst/>
                <a:gdLst>
                  <a:gd name="T0" fmla="*/ 215 w 428"/>
                  <a:gd name="T1" fmla="*/ 0 h 424"/>
                  <a:gd name="T2" fmla="*/ 249 w 428"/>
                  <a:gd name="T3" fmla="*/ 2 h 424"/>
                  <a:gd name="T4" fmla="*/ 281 w 428"/>
                  <a:gd name="T5" fmla="*/ 10 h 424"/>
                  <a:gd name="T6" fmla="*/ 312 w 428"/>
                  <a:gd name="T7" fmla="*/ 23 h 424"/>
                  <a:gd name="T8" fmla="*/ 340 w 428"/>
                  <a:gd name="T9" fmla="*/ 41 h 424"/>
                  <a:gd name="T10" fmla="*/ 366 w 428"/>
                  <a:gd name="T11" fmla="*/ 62 h 424"/>
                  <a:gd name="T12" fmla="*/ 387 w 428"/>
                  <a:gd name="T13" fmla="*/ 86 h 424"/>
                  <a:gd name="T14" fmla="*/ 404 w 428"/>
                  <a:gd name="T15" fmla="*/ 114 h 424"/>
                  <a:gd name="T16" fmla="*/ 416 w 428"/>
                  <a:gd name="T17" fmla="*/ 144 h 424"/>
                  <a:gd name="T18" fmla="*/ 425 w 428"/>
                  <a:gd name="T19" fmla="*/ 177 h 424"/>
                  <a:gd name="T20" fmla="*/ 428 w 428"/>
                  <a:gd name="T21" fmla="*/ 212 h 424"/>
                  <a:gd name="T22" fmla="*/ 425 w 428"/>
                  <a:gd name="T23" fmla="*/ 247 h 424"/>
                  <a:gd name="T24" fmla="*/ 416 w 428"/>
                  <a:gd name="T25" fmla="*/ 280 h 424"/>
                  <a:gd name="T26" fmla="*/ 404 w 428"/>
                  <a:gd name="T27" fmla="*/ 310 h 424"/>
                  <a:gd name="T28" fmla="*/ 387 w 428"/>
                  <a:gd name="T29" fmla="*/ 338 h 424"/>
                  <a:gd name="T30" fmla="*/ 366 w 428"/>
                  <a:gd name="T31" fmla="*/ 362 h 424"/>
                  <a:gd name="T32" fmla="*/ 340 w 428"/>
                  <a:gd name="T33" fmla="*/ 384 h 424"/>
                  <a:gd name="T34" fmla="*/ 312 w 428"/>
                  <a:gd name="T35" fmla="*/ 401 h 424"/>
                  <a:gd name="T36" fmla="*/ 281 w 428"/>
                  <a:gd name="T37" fmla="*/ 414 h 424"/>
                  <a:gd name="T38" fmla="*/ 249 w 428"/>
                  <a:gd name="T39" fmla="*/ 422 h 424"/>
                  <a:gd name="T40" fmla="*/ 215 w 428"/>
                  <a:gd name="T41" fmla="*/ 424 h 424"/>
                  <a:gd name="T42" fmla="*/ 180 w 428"/>
                  <a:gd name="T43" fmla="*/ 422 h 424"/>
                  <a:gd name="T44" fmla="*/ 147 w 428"/>
                  <a:gd name="T45" fmla="*/ 414 h 424"/>
                  <a:gd name="T46" fmla="*/ 116 w 428"/>
                  <a:gd name="T47" fmla="*/ 401 h 424"/>
                  <a:gd name="T48" fmla="*/ 88 w 428"/>
                  <a:gd name="T49" fmla="*/ 384 h 424"/>
                  <a:gd name="T50" fmla="*/ 64 w 428"/>
                  <a:gd name="T51" fmla="*/ 362 h 424"/>
                  <a:gd name="T52" fmla="*/ 41 w 428"/>
                  <a:gd name="T53" fmla="*/ 338 h 424"/>
                  <a:gd name="T54" fmla="*/ 25 w 428"/>
                  <a:gd name="T55" fmla="*/ 310 h 424"/>
                  <a:gd name="T56" fmla="*/ 12 w 428"/>
                  <a:gd name="T57" fmla="*/ 280 h 424"/>
                  <a:gd name="T58" fmla="*/ 3 w 428"/>
                  <a:gd name="T59" fmla="*/ 247 h 424"/>
                  <a:gd name="T60" fmla="*/ 0 w 428"/>
                  <a:gd name="T61" fmla="*/ 212 h 424"/>
                  <a:gd name="T62" fmla="*/ 3 w 428"/>
                  <a:gd name="T63" fmla="*/ 177 h 424"/>
                  <a:gd name="T64" fmla="*/ 12 w 428"/>
                  <a:gd name="T65" fmla="*/ 144 h 424"/>
                  <a:gd name="T66" fmla="*/ 25 w 428"/>
                  <a:gd name="T67" fmla="*/ 114 h 424"/>
                  <a:gd name="T68" fmla="*/ 41 w 428"/>
                  <a:gd name="T69" fmla="*/ 86 h 424"/>
                  <a:gd name="T70" fmla="*/ 64 w 428"/>
                  <a:gd name="T71" fmla="*/ 62 h 424"/>
                  <a:gd name="T72" fmla="*/ 88 w 428"/>
                  <a:gd name="T73" fmla="*/ 41 h 424"/>
                  <a:gd name="T74" fmla="*/ 116 w 428"/>
                  <a:gd name="T75" fmla="*/ 23 h 424"/>
                  <a:gd name="T76" fmla="*/ 147 w 428"/>
                  <a:gd name="T77" fmla="*/ 10 h 424"/>
                  <a:gd name="T78" fmla="*/ 180 w 428"/>
                  <a:gd name="T79" fmla="*/ 2 h 424"/>
                  <a:gd name="T80" fmla="*/ 215 w 428"/>
                  <a:gd name="T81" fmla="*/ 0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8" h="424">
                    <a:moveTo>
                      <a:pt x="215" y="0"/>
                    </a:moveTo>
                    <a:lnTo>
                      <a:pt x="249" y="2"/>
                    </a:lnTo>
                    <a:lnTo>
                      <a:pt x="281" y="10"/>
                    </a:lnTo>
                    <a:lnTo>
                      <a:pt x="312" y="23"/>
                    </a:lnTo>
                    <a:lnTo>
                      <a:pt x="340" y="41"/>
                    </a:lnTo>
                    <a:lnTo>
                      <a:pt x="366" y="62"/>
                    </a:lnTo>
                    <a:lnTo>
                      <a:pt x="387" y="86"/>
                    </a:lnTo>
                    <a:lnTo>
                      <a:pt x="404" y="114"/>
                    </a:lnTo>
                    <a:lnTo>
                      <a:pt x="416" y="144"/>
                    </a:lnTo>
                    <a:lnTo>
                      <a:pt x="425" y="177"/>
                    </a:lnTo>
                    <a:lnTo>
                      <a:pt x="428" y="212"/>
                    </a:lnTo>
                    <a:lnTo>
                      <a:pt x="425" y="247"/>
                    </a:lnTo>
                    <a:lnTo>
                      <a:pt x="416" y="280"/>
                    </a:lnTo>
                    <a:lnTo>
                      <a:pt x="404" y="310"/>
                    </a:lnTo>
                    <a:lnTo>
                      <a:pt x="387" y="338"/>
                    </a:lnTo>
                    <a:lnTo>
                      <a:pt x="366" y="362"/>
                    </a:lnTo>
                    <a:lnTo>
                      <a:pt x="340" y="384"/>
                    </a:lnTo>
                    <a:lnTo>
                      <a:pt x="312" y="401"/>
                    </a:lnTo>
                    <a:lnTo>
                      <a:pt x="281" y="414"/>
                    </a:lnTo>
                    <a:lnTo>
                      <a:pt x="249" y="422"/>
                    </a:lnTo>
                    <a:lnTo>
                      <a:pt x="215" y="424"/>
                    </a:lnTo>
                    <a:lnTo>
                      <a:pt x="180" y="422"/>
                    </a:lnTo>
                    <a:lnTo>
                      <a:pt x="147" y="414"/>
                    </a:lnTo>
                    <a:lnTo>
                      <a:pt x="116" y="401"/>
                    </a:lnTo>
                    <a:lnTo>
                      <a:pt x="88" y="384"/>
                    </a:lnTo>
                    <a:lnTo>
                      <a:pt x="64" y="362"/>
                    </a:lnTo>
                    <a:lnTo>
                      <a:pt x="41" y="338"/>
                    </a:lnTo>
                    <a:lnTo>
                      <a:pt x="25" y="310"/>
                    </a:lnTo>
                    <a:lnTo>
                      <a:pt x="12" y="280"/>
                    </a:lnTo>
                    <a:lnTo>
                      <a:pt x="3" y="247"/>
                    </a:lnTo>
                    <a:lnTo>
                      <a:pt x="0" y="212"/>
                    </a:lnTo>
                    <a:lnTo>
                      <a:pt x="3" y="177"/>
                    </a:lnTo>
                    <a:lnTo>
                      <a:pt x="12" y="144"/>
                    </a:lnTo>
                    <a:lnTo>
                      <a:pt x="25" y="114"/>
                    </a:lnTo>
                    <a:lnTo>
                      <a:pt x="41" y="86"/>
                    </a:lnTo>
                    <a:lnTo>
                      <a:pt x="64" y="62"/>
                    </a:lnTo>
                    <a:lnTo>
                      <a:pt x="88" y="41"/>
                    </a:lnTo>
                    <a:lnTo>
                      <a:pt x="116" y="23"/>
                    </a:lnTo>
                    <a:lnTo>
                      <a:pt x="147" y="10"/>
                    </a:lnTo>
                    <a:lnTo>
                      <a:pt x="180" y="2"/>
                    </a:lnTo>
                    <a:lnTo>
                      <a:pt x="215"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64"/>
              <p:cNvSpPr>
                <a:spLocks/>
              </p:cNvSpPr>
              <p:nvPr/>
            </p:nvSpPr>
            <p:spPr bwMode="auto">
              <a:xfrm>
                <a:off x="9230681" y="3380152"/>
                <a:ext cx="126717" cy="126717"/>
              </a:xfrm>
              <a:custGeom>
                <a:avLst/>
                <a:gdLst>
                  <a:gd name="T0" fmla="*/ 175 w 351"/>
                  <a:gd name="T1" fmla="*/ 0 h 350"/>
                  <a:gd name="T2" fmla="*/ 207 w 351"/>
                  <a:gd name="T3" fmla="*/ 3 h 350"/>
                  <a:gd name="T4" fmla="*/ 236 w 351"/>
                  <a:gd name="T5" fmla="*/ 11 h 350"/>
                  <a:gd name="T6" fmla="*/ 264 w 351"/>
                  <a:gd name="T7" fmla="*/ 24 h 350"/>
                  <a:gd name="T8" fmla="*/ 288 w 351"/>
                  <a:gd name="T9" fmla="*/ 42 h 350"/>
                  <a:gd name="T10" fmla="*/ 309 w 351"/>
                  <a:gd name="T11" fmla="*/ 62 h 350"/>
                  <a:gd name="T12" fmla="*/ 327 w 351"/>
                  <a:gd name="T13" fmla="*/ 87 h 350"/>
                  <a:gd name="T14" fmla="*/ 340 w 351"/>
                  <a:gd name="T15" fmla="*/ 113 h 350"/>
                  <a:gd name="T16" fmla="*/ 348 w 351"/>
                  <a:gd name="T17" fmla="*/ 143 h 350"/>
                  <a:gd name="T18" fmla="*/ 351 w 351"/>
                  <a:gd name="T19" fmla="*/ 175 h 350"/>
                  <a:gd name="T20" fmla="*/ 348 w 351"/>
                  <a:gd name="T21" fmla="*/ 206 h 350"/>
                  <a:gd name="T22" fmla="*/ 340 w 351"/>
                  <a:gd name="T23" fmla="*/ 236 h 350"/>
                  <a:gd name="T24" fmla="*/ 327 w 351"/>
                  <a:gd name="T25" fmla="*/ 263 h 350"/>
                  <a:gd name="T26" fmla="*/ 309 w 351"/>
                  <a:gd name="T27" fmla="*/ 288 h 350"/>
                  <a:gd name="T28" fmla="*/ 288 w 351"/>
                  <a:gd name="T29" fmla="*/ 309 h 350"/>
                  <a:gd name="T30" fmla="*/ 264 w 351"/>
                  <a:gd name="T31" fmla="*/ 326 h 350"/>
                  <a:gd name="T32" fmla="*/ 236 w 351"/>
                  <a:gd name="T33" fmla="*/ 338 h 350"/>
                  <a:gd name="T34" fmla="*/ 207 w 351"/>
                  <a:gd name="T35" fmla="*/ 347 h 350"/>
                  <a:gd name="T36" fmla="*/ 175 w 351"/>
                  <a:gd name="T37" fmla="*/ 350 h 350"/>
                  <a:gd name="T38" fmla="*/ 143 w 351"/>
                  <a:gd name="T39" fmla="*/ 347 h 350"/>
                  <a:gd name="T40" fmla="*/ 114 w 351"/>
                  <a:gd name="T41" fmla="*/ 338 h 350"/>
                  <a:gd name="T42" fmla="*/ 86 w 351"/>
                  <a:gd name="T43" fmla="*/ 326 h 350"/>
                  <a:gd name="T44" fmla="*/ 62 w 351"/>
                  <a:gd name="T45" fmla="*/ 309 h 350"/>
                  <a:gd name="T46" fmla="*/ 41 w 351"/>
                  <a:gd name="T47" fmla="*/ 288 h 350"/>
                  <a:gd name="T48" fmla="*/ 24 w 351"/>
                  <a:gd name="T49" fmla="*/ 263 h 350"/>
                  <a:gd name="T50" fmla="*/ 10 w 351"/>
                  <a:gd name="T51" fmla="*/ 236 h 350"/>
                  <a:gd name="T52" fmla="*/ 3 w 351"/>
                  <a:gd name="T53" fmla="*/ 206 h 350"/>
                  <a:gd name="T54" fmla="*/ 0 w 351"/>
                  <a:gd name="T55" fmla="*/ 175 h 350"/>
                  <a:gd name="T56" fmla="*/ 3 w 351"/>
                  <a:gd name="T57" fmla="*/ 143 h 350"/>
                  <a:gd name="T58" fmla="*/ 10 w 351"/>
                  <a:gd name="T59" fmla="*/ 113 h 350"/>
                  <a:gd name="T60" fmla="*/ 24 w 351"/>
                  <a:gd name="T61" fmla="*/ 87 h 350"/>
                  <a:gd name="T62" fmla="*/ 41 w 351"/>
                  <a:gd name="T63" fmla="*/ 62 h 350"/>
                  <a:gd name="T64" fmla="*/ 62 w 351"/>
                  <a:gd name="T65" fmla="*/ 42 h 350"/>
                  <a:gd name="T66" fmla="*/ 86 w 351"/>
                  <a:gd name="T67" fmla="*/ 24 h 350"/>
                  <a:gd name="T68" fmla="*/ 114 w 351"/>
                  <a:gd name="T69" fmla="*/ 11 h 350"/>
                  <a:gd name="T70" fmla="*/ 143 w 351"/>
                  <a:gd name="T71" fmla="*/ 3 h 350"/>
                  <a:gd name="T72" fmla="*/ 175 w 351"/>
                  <a:gd name="T73"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1" h="350">
                    <a:moveTo>
                      <a:pt x="175" y="0"/>
                    </a:moveTo>
                    <a:lnTo>
                      <a:pt x="207" y="3"/>
                    </a:lnTo>
                    <a:lnTo>
                      <a:pt x="236" y="11"/>
                    </a:lnTo>
                    <a:lnTo>
                      <a:pt x="264" y="24"/>
                    </a:lnTo>
                    <a:lnTo>
                      <a:pt x="288" y="42"/>
                    </a:lnTo>
                    <a:lnTo>
                      <a:pt x="309" y="62"/>
                    </a:lnTo>
                    <a:lnTo>
                      <a:pt x="327" y="87"/>
                    </a:lnTo>
                    <a:lnTo>
                      <a:pt x="340" y="113"/>
                    </a:lnTo>
                    <a:lnTo>
                      <a:pt x="348" y="143"/>
                    </a:lnTo>
                    <a:lnTo>
                      <a:pt x="351" y="175"/>
                    </a:lnTo>
                    <a:lnTo>
                      <a:pt x="348" y="206"/>
                    </a:lnTo>
                    <a:lnTo>
                      <a:pt x="340" y="236"/>
                    </a:lnTo>
                    <a:lnTo>
                      <a:pt x="327" y="263"/>
                    </a:lnTo>
                    <a:lnTo>
                      <a:pt x="309" y="288"/>
                    </a:lnTo>
                    <a:lnTo>
                      <a:pt x="288" y="309"/>
                    </a:lnTo>
                    <a:lnTo>
                      <a:pt x="264" y="326"/>
                    </a:lnTo>
                    <a:lnTo>
                      <a:pt x="236" y="338"/>
                    </a:lnTo>
                    <a:lnTo>
                      <a:pt x="207" y="347"/>
                    </a:lnTo>
                    <a:lnTo>
                      <a:pt x="175" y="350"/>
                    </a:lnTo>
                    <a:lnTo>
                      <a:pt x="143" y="347"/>
                    </a:lnTo>
                    <a:lnTo>
                      <a:pt x="114" y="338"/>
                    </a:lnTo>
                    <a:lnTo>
                      <a:pt x="86" y="326"/>
                    </a:lnTo>
                    <a:lnTo>
                      <a:pt x="62" y="309"/>
                    </a:lnTo>
                    <a:lnTo>
                      <a:pt x="41" y="288"/>
                    </a:lnTo>
                    <a:lnTo>
                      <a:pt x="24" y="263"/>
                    </a:lnTo>
                    <a:lnTo>
                      <a:pt x="10" y="236"/>
                    </a:lnTo>
                    <a:lnTo>
                      <a:pt x="3" y="206"/>
                    </a:lnTo>
                    <a:lnTo>
                      <a:pt x="0" y="175"/>
                    </a:lnTo>
                    <a:lnTo>
                      <a:pt x="3" y="143"/>
                    </a:lnTo>
                    <a:lnTo>
                      <a:pt x="10" y="113"/>
                    </a:lnTo>
                    <a:lnTo>
                      <a:pt x="24" y="87"/>
                    </a:lnTo>
                    <a:lnTo>
                      <a:pt x="41" y="62"/>
                    </a:lnTo>
                    <a:lnTo>
                      <a:pt x="62" y="42"/>
                    </a:lnTo>
                    <a:lnTo>
                      <a:pt x="86" y="24"/>
                    </a:lnTo>
                    <a:lnTo>
                      <a:pt x="114" y="11"/>
                    </a:lnTo>
                    <a:lnTo>
                      <a:pt x="143" y="3"/>
                    </a:lnTo>
                    <a:lnTo>
                      <a:pt x="175"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65"/>
              <p:cNvSpPr>
                <a:spLocks/>
              </p:cNvSpPr>
              <p:nvPr/>
            </p:nvSpPr>
            <p:spPr bwMode="auto">
              <a:xfrm>
                <a:off x="9324451" y="3463784"/>
                <a:ext cx="96305" cy="96305"/>
              </a:xfrm>
              <a:custGeom>
                <a:avLst/>
                <a:gdLst>
                  <a:gd name="T0" fmla="*/ 134 w 267"/>
                  <a:gd name="T1" fmla="*/ 0 h 266"/>
                  <a:gd name="T2" fmla="*/ 160 w 267"/>
                  <a:gd name="T3" fmla="*/ 2 h 266"/>
                  <a:gd name="T4" fmla="*/ 185 w 267"/>
                  <a:gd name="T5" fmla="*/ 10 h 266"/>
                  <a:gd name="T6" fmla="*/ 208 w 267"/>
                  <a:gd name="T7" fmla="*/ 22 h 266"/>
                  <a:gd name="T8" fmla="*/ 228 w 267"/>
                  <a:gd name="T9" fmla="*/ 39 h 266"/>
                  <a:gd name="T10" fmla="*/ 245 w 267"/>
                  <a:gd name="T11" fmla="*/ 59 h 266"/>
                  <a:gd name="T12" fmla="*/ 256 w 267"/>
                  <a:gd name="T13" fmla="*/ 81 h 266"/>
                  <a:gd name="T14" fmla="*/ 265 w 267"/>
                  <a:gd name="T15" fmla="*/ 107 h 266"/>
                  <a:gd name="T16" fmla="*/ 267 w 267"/>
                  <a:gd name="T17" fmla="*/ 133 h 266"/>
                  <a:gd name="T18" fmla="*/ 265 w 267"/>
                  <a:gd name="T19" fmla="*/ 159 h 266"/>
                  <a:gd name="T20" fmla="*/ 256 w 267"/>
                  <a:gd name="T21" fmla="*/ 185 h 266"/>
                  <a:gd name="T22" fmla="*/ 245 w 267"/>
                  <a:gd name="T23" fmla="*/ 207 h 266"/>
                  <a:gd name="T24" fmla="*/ 228 w 267"/>
                  <a:gd name="T25" fmla="*/ 227 h 266"/>
                  <a:gd name="T26" fmla="*/ 208 w 267"/>
                  <a:gd name="T27" fmla="*/ 244 h 266"/>
                  <a:gd name="T28" fmla="*/ 185 w 267"/>
                  <a:gd name="T29" fmla="*/ 255 h 266"/>
                  <a:gd name="T30" fmla="*/ 160 w 267"/>
                  <a:gd name="T31" fmla="*/ 264 h 266"/>
                  <a:gd name="T32" fmla="*/ 134 w 267"/>
                  <a:gd name="T33" fmla="*/ 266 h 266"/>
                  <a:gd name="T34" fmla="*/ 106 w 267"/>
                  <a:gd name="T35" fmla="*/ 264 h 266"/>
                  <a:gd name="T36" fmla="*/ 81 w 267"/>
                  <a:gd name="T37" fmla="*/ 255 h 266"/>
                  <a:gd name="T38" fmla="*/ 59 w 267"/>
                  <a:gd name="T39" fmla="*/ 244 h 266"/>
                  <a:gd name="T40" fmla="*/ 39 w 267"/>
                  <a:gd name="T41" fmla="*/ 227 h 266"/>
                  <a:gd name="T42" fmla="*/ 23 w 267"/>
                  <a:gd name="T43" fmla="*/ 207 h 266"/>
                  <a:gd name="T44" fmla="*/ 10 w 267"/>
                  <a:gd name="T45" fmla="*/ 185 h 266"/>
                  <a:gd name="T46" fmla="*/ 3 w 267"/>
                  <a:gd name="T47" fmla="*/ 159 h 266"/>
                  <a:gd name="T48" fmla="*/ 0 w 267"/>
                  <a:gd name="T49" fmla="*/ 133 h 266"/>
                  <a:gd name="T50" fmla="*/ 3 w 267"/>
                  <a:gd name="T51" fmla="*/ 107 h 266"/>
                  <a:gd name="T52" fmla="*/ 10 w 267"/>
                  <a:gd name="T53" fmla="*/ 81 h 266"/>
                  <a:gd name="T54" fmla="*/ 23 w 267"/>
                  <a:gd name="T55" fmla="*/ 59 h 266"/>
                  <a:gd name="T56" fmla="*/ 39 w 267"/>
                  <a:gd name="T57" fmla="*/ 39 h 266"/>
                  <a:gd name="T58" fmla="*/ 59 w 267"/>
                  <a:gd name="T59" fmla="*/ 22 h 266"/>
                  <a:gd name="T60" fmla="*/ 81 w 267"/>
                  <a:gd name="T61" fmla="*/ 10 h 266"/>
                  <a:gd name="T62" fmla="*/ 106 w 267"/>
                  <a:gd name="T63" fmla="*/ 2 h 266"/>
                  <a:gd name="T64" fmla="*/ 134 w 267"/>
                  <a:gd name="T6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7" h="266">
                    <a:moveTo>
                      <a:pt x="134" y="0"/>
                    </a:moveTo>
                    <a:lnTo>
                      <a:pt x="160" y="2"/>
                    </a:lnTo>
                    <a:lnTo>
                      <a:pt x="185" y="10"/>
                    </a:lnTo>
                    <a:lnTo>
                      <a:pt x="208" y="22"/>
                    </a:lnTo>
                    <a:lnTo>
                      <a:pt x="228" y="39"/>
                    </a:lnTo>
                    <a:lnTo>
                      <a:pt x="245" y="59"/>
                    </a:lnTo>
                    <a:lnTo>
                      <a:pt x="256" y="81"/>
                    </a:lnTo>
                    <a:lnTo>
                      <a:pt x="265" y="107"/>
                    </a:lnTo>
                    <a:lnTo>
                      <a:pt x="267" y="133"/>
                    </a:lnTo>
                    <a:lnTo>
                      <a:pt x="265" y="159"/>
                    </a:lnTo>
                    <a:lnTo>
                      <a:pt x="256" y="185"/>
                    </a:lnTo>
                    <a:lnTo>
                      <a:pt x="245" y="207"/>
                    </a:lnTo>
                    <a:lnTo>
                      <a:pt x="228" y="227"/>
                    </a:lnTo>
                    <a:lnTo>
                      <a:pt x="208" y="244"/>
                    </a:lnTo>
                    <a:lnTo>
                      <a:pt x="185" y="255"/>
                    </a:lnTo>
                    <a:lnTo>
                      <a:pt x="160" y="264"/>
                    </a:lnTo>
                    <a:lnTo>
                      <a:pt x="134" y="266"/>
                    </a:lnTo>
                    <a:lnTo>
                      <a:pt x="106" y="264"/>
                    </a:lnTo>
                    <a:lnTo>
                      <a:pt x="81" y="255"/>
                    </a:lnTo>
                    <a:lnTo>
                      <a:pt x="59" y="244"/>
                    </a:lnTo>
                    <a:lnTo>
                      <a:pt x="39" y="227"/>
                    </a:lnTo>
                    <a:lnTo>
                      <a:pt x="23" y="207"/>
                    </a:lnTo>
                    <a:lnTo>
                      <a:pt x="10" y="185"/>
                    </a:lnTo>
                    <a:lnTo>
                      <a:pt x="3" y="159"/>
                    </a:lnTo>
                    <a:lnTo>
                      <a:pt x="0" y="133"/>
                    </a:lnTo>
                    <a:lnTo>
                      <a:pt x="3" y="107"/>
                    </a:lnTo>
                    <a:lnTo>
                      <a:pt x="10" y="81"/>
                    </a:lnTo>
                    <a:lnTo>
                      <a:pt x="23" y="59"/>
                    </a:lnTo>
                    <a:lnTo>
                      <a:pt x="39" y="39"/>
                    </a:lnTo>
                    <a:lnTo>
                      <a:pt x="59" y="22"/>
                    </a:lnTo>
                    <a:lnTo>
                      <a:pt x="81" y="10"/>
                    </a:lnTo>
                    <a:lnTo>
                      <a:pt x="106" y="2"/>
                    </a:lnTo>
                    <a:lnTo>
                      <a:pt x="134"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6"/>
              <p:cNvSpPr>
                <a:spLocks/>
              </p:cNvSpPr>
              <p:nvPr/>
            </p:nvSpPr>
            <p:spPr bwMode="auto">
              <a:xfrm>
                <a:off x="9354863" y="3494197"/>
                <a:ext cx="35481" cy="35481"/>
              </a:xfrm>
              <a:custGeom>
                <a:avLst/>
                <a:gdLst>
                  <a:gd name="T0" fmla="*/ 52 w 102"/>
                  <a:gd name="T1" fmla="*/ 0 h 104"/>
                  <a:gd name="T2" fmla="*/ 68 w 102"/>
                  <a:gd name="T3" fmla="*/ 3 h 104"/>
                  <a:gd name="T4" fmla="*/ 81 w 102"/>
                  <a:gd name="T5" fmla="*/ 11 h 104"/>
                  <a:gd name="T6" fmla="*/ 93 w 102"/>
                  <a:gd name="T7" fmla="*/ 21 h 104"/>
                  <a:gd name="T8" fmla="*/ 100 w 102"/>
                  <a:gd name="T9" fmla="*/ 36 h 104"/>
                  <a:gd name="T10" fmla="*/ 102 w 102"/>
                  <a:gd name="T11" fmla="*/ 52 h 104"/>
                  <a:gd name="T12" fmla="*/ 100 w 102"/>
                  <a:gd name="T13" fmla="*/ 68 h 104"/>
                  <a:gd name="T14" fmla="*/ 93 w 102"/>
                  <a:gd name="T15" fmla="*/ 83 h 104"/>
                  <a:gd name="T16" fmla="*/ 81 w 102"/>
                  <a:gd name="T17" fmla="*/ 93 h 104"/>
                  <a:gd name="T18" fmla="*/ 68 w 102"/>
                  <a:gd name="T19" fmla="*/ 101 h 104"/>
                  <a:gd name="T20" fmla="*/ 52 w 102"/>
                  <a:gd name="T21" fmla="*/ 104 h 104"/>
                  <a:gd name="T22" fmla="*/ 35 w 102"/>
                  <a:gd name="T23" fmla="*/ 101 h 104"/>
                  <a:gd name="T24" fmla="*/ 21 w 102"/>
                  <a:gd name="T25" fmla="*/ 93 h 104"/>
                  <a:gd name="T26" fmla="*/ 9 w 102"/>
                  <a:gd name="T27" fmla="*/ 83 h 104"/>
                  <a:gd name="T28" fmla="*/ 2 w 102"/>
                  <a:gd name="T29" fmla="*/ 68 h 104"/>
                  <a:gd name="T30" fmla="*/ 0 w 102"/>
                  <a:gd name="T31" fmla="*/ 52 h 104"/>
                  <a:gd name="T32" fmla="*/ 2 w 102"/>
                  <a:gd name="T33" fmla="*/ 36 h 104"/>
                  <a:gd name="T34" fmla="*/ 9 w 102"/>
                  <a:gd name="T35" fmla="*/ 21 h 104"/>
                  <a:gd name="T36" fmla="*/ 21 w 102"/>
                  <a:gd name="T37" fmla="*/ 11 h 104"/>
                  <a:gd name="T38" fmla="*/ 35 w 102"/>
                  <a:gd name="T39" fmla="*/ 3 h 104"/>
                  <a:gd name="T40" fmla="*/ 52 w 102"/>
                  <a:gd name="T41"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04">
                    <a:moveTo>
                      <a:pt x="52" y="0"/>
                    </a:moveTo>
                    <a:lnTo>
                      <a:pt x="68" y="3"/>
                    </a:lnTo>
                    <a:lnTo>
                      <a:pt x="81" y="11"/>
                    </a:lnTo>
                    <a:lnTo>
                      <a:pt x="93" y="21"/>
                    </a:lnTo>
                    <a:lnTo>
                      <a:pt x="100" y="36"/>
                    </a:lnTo>
                    <a:lnTo>
                      <a:pt x="102" y="52"/>
                    </a:lnTo>
                    <a:lnTo>
                      <a:pt x="100" y="68"/>
                    </a:lnTo>
                    <a:lnTo>
                      <a:pt x="93" y="83"/>
                    </a:lnTo>
                    <a:lnTo>
                      <a:pt x="81" y="93"/>
                    </a:lnTo>
                    <a:lnTo>
                      <a:pt x="68" y="101"/>
                    </a:lnTo>
                    <a:lnTo>
                      <a:pt x="52" y="104"/>
                    </a:lnTo>
                    <a:lnTo>
                      <a:pt x="35" y="101"/>
                    </a:lnTo>
                    <a:lnTo>
                      <a:pt x="21" y="93"/>
                    </a:lnTo>
                    <a:lnTo>
                      <a:pt x="9" y="83"/>
                    </a:lnTo>
                    <a:lnTo>
                      <a:pt x="2" y="68"/>
                    </a:lnTo>
                    <a:lnTo>
                      <a:pt x="0" y="52"/>
                    </a:lnTo>
                    <a:lnTo>
                      <a:pt x="2" y="36"/>
                    </a:lnTo>
                    <a:lnTo>
                      <a:pt x="9" y="21"/>
                    </a:lnTo>
                    <a:lnTo>
                      <a:pt x="21" y="11"/>
                    </a:lnTo>
                    <a:lnTo>
                      <a:pt x="35" y="3"/>
                    </a:lnTo>
                    <a:lnTo>
                      <a:pt x="52"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67"/>
              <p:cNvSpPr>
                <a:spLocks/>
              </p:cNvSpPr>
              <p:nvPr/>
            </p:nvSpPr>
            <p:spPr bwMode="auto">
              <a:xfrm>
                <a:off x="9256025" y="3405495"/>
                <a:ext cx="76030" cy="76030"/>
              </a:xfrm>
              <a:custGeom>
                <a:avLst/>
                <a:gdLst>
                  <a:gd name="T0" fmla="*/ 105 w 212"/>
                  <a:gd name="T1" fmla="*/ 0 h 211"/>
                  <a:gd name="T2" fmla="*/ 129 w 212"/>
                  <a:gd name="T3" fmla="*/ 3 h 211"/>
                  <a:gd name="T4" fmla="*/ 152 w 212"/>
                  <a:gd name="T5" fmla="*/ 11 h 211"/>
                  <a:gd name="T6" fmla="*/ 172 w 212"/>
                  <a:gd name="T7" fmla="*/ 23 h 211"/>
                  <a:gd name="T8" fmla="*/ 189 w 212"/>
                  <a:gd name="T9" fmla="*/ 40 h 211"/>
                  <a:gd name="T10" fmla="*/ 201 w 212"/>
                  <a:gd name="T11" fmla="*/ 59 h 211"/>
                  <a:gd name="T12" fmla="*/ 209 w 212"/>
                  <a:gd name="T13" fmla="*/ 81 h 211"/>
                  <a:gd name="T14" fmla="*/ 212 w 212"/>
                  <a:gd name="T15" fmla="*/ 106 h 211"/>
                  <a:gd name="T16" fmla="*/ 209 w 212"/>
                  <a:gd name="T17" fmla="*/ 130 h 211"/>
                  <a:gd name="T18" fmla="*/ 201 w 212"/>
                  <a:gd name="T19" fmla="*/ 152 h 211"/>
                  <a:gd name="T20" fmla="*/ 189 w 212"/>
                  <a:gd name="T21" fmla="*/ 172 h 211"/>
                  <a:gd name="T22" fmla="*/ 172 w 212"/>
                  <a:gd name="T23" fmla="*/ 188 h 211"/>
                  <a:gd name="T24" fmla="*/ 152 w 212"/>
                  <a:gd name="T25" fmla="*/ 201 h 211"/>
                  <a:gd name="T26" fmla="*/ 129 w 212"/>
                  <a:gd name="T27" fmla="*/ 209 h 211"/>
                  <a:gd name="T28" fmla="*/ 105 w 212"/>
                  <a:gd name="T29" fmla="*/ 211 h 211"/>
                  <a:gd name="T30" fmla="*/ 81 w 212"/>
                  <a:gd name="T31" fmla="*/ 209 h 211"/>
                  <a:gd name="T32" fmla="*/ 59 w 212"/>
                  <a:gd name="T33" fmla="*/ 201 h 211"/>
                  <a:gd name="T34" fmla="*/ 39 w 212"/>
                  <a:gd name="T35" fmla="*/ 188 h 211"/>
                  <a:gd name="T36" fmla="*/ 23 w 212"/>
                  <a:gd name="T37" fmla="*/ 172 h 211"/>
                  <a:gd name="T38" fmla="*/ 10 w 212"/>
                  <a:gd name="T39" fmla="*/ 152 h 211"/>
                  <a:gd name="T40" fmla="*/ 2 w 212"/>
                  <a:gd name="T41" fmla="*/ 130 h 211"/>
                  <a:gd name="T42" fmla="*/ 0 w 212"/>
                  <a:gd name="T43" fmla="*/ 106 h 211"/>
                  <a:gd name="T44" fmla="*/ 2 w 212"/>
                  <a:gd name="T45" fmla="*/ 81 h 211"/>
                  <a:gd name="T46" fmla="*/ 10 w 212"/>
                  <a:gd name="T47" fmla="*/ 59 h 211"/>
                  <a:gd name="T48" fmla="*/ 23 w 212"/>
                  <a:gd name="T49" fmla="*/ 40 h 211"/>
                  <a:gd name="T50" fmla="*/ 39 w 212"/>
                  <a:gd name="T51" fmla="*/ 23 h 211"/>
                  <a:gd name="T52" fmla="*/ 59 w 212"/>
                  <a:gd name="T53" fmla="*/ 11 h 211"/>
                  <a:gd name="T54" fmla="*/ 81 w 212"/>
                  <a:gd name="T55" fmla="*/ 3 h 211"/>
                  <a:gd name="T56" fmla="*/ 105 w 212"/>
                  <a:gd name="T5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211">
                    <a:moveTo>
                      <a:pt x="105" y="0"/>
                    </a:moveTo>
                    <a:lnTo>
                      <a:pt x="129" y="3"/>
                    </a:lnTo>
                    <a:lnTo>
                      <a:pt x="152" y="11"/>
                    </a:lnTo>
                    <a:lnTo>
                      <a:pt x="172" y="23"/>
                    </a:lnTo>
                    <a:lnTo>
                      <a:pt x="189" y="40"/>
                    </a:lnTo>
                    <a:lnTo>
                      <a:pt x="201" y="59"/>
                    </a:lnTo>
                    <a:lnTo>
                      <a:pt x="209" y="81"/>
                    </a:lnTo>
                    <a:lnTo>
                      <a:pt x="212" y="106"/>
                    </a:lnTo>
                    <a:lnTo>
                      <a:pt x="209" y="130"/>
                    </a:lnTo>
                    <a:lnTo>
                      <a:pt x="201" y="152"/>
                    </a:lnTo>
                    <a:lnTo>
                      <a:pt x="189" y="172"/>
                    </a:lnTo>
                    <a:lnTo>
                      <a:pt x="172" y="188"/>
                    </a:lnTo>
                    <a:lnTo>
                      <a:pt x="152" y="201"/>
                    </a:lnTo>
                    <a:lnTo>
                      <a:pt x="129" y="209"/>
                    </a:lnTo>
                    <a:lnTo>
                      <a:pt x="105" y="211"/>
                    </a:lnTo>
                    <a:lnTo>
                      <a:pt x="81" y="209"/>
                    </a:lnTo>
                    <a:lnTo>
                      <a:pt x="59" y="201"/>
                    </a:lnTo>
                    <a:lnTo>
                      <a:pt x="39" y="188"/>
                    </a:lnTo>
                    <a:lnTo>
                      <a:pt x="23" y="172"/>
                    </a:lnTo>
                    <a:lnTo>
                      <a:pt x="10" y="152"/>
                    </a:lnTo>
                    <a:lnTo>
                      <a:pt x="2" y="130"/>
                    </a:lnTo>
                    <a:lnTo>
                      <a:pt x="0" y="106"/>
                    </a:lnTo>
                    <a:lnTo>
                      <a:pt x="2" y="81"/>
                    </a:lnTo>
                    <a:lnTo>
                      <a:pt x="10" y="59"/>
                    </a:lnTo>
                    <a:lnTo>
                      <a:pt x="23" y="40"/>
                    </a:lnTo>
                    <a:lnTo>
                      <a:pt x="39" y="23"/>
                    </a:lnTo>
                    <a:lnTo>
                      <a:pt x="59" y="11"/>
                    </a:lnTo>
                    <a:lnTo>
                      <a:pt x="81" y="3"/>
                    </a:lnTo>
                    <a:lnTo>
                      <a:pt x="105"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68"/>
              <p:cNvSpPr>
                <a:spLocks/>
              </p:cNvSpPr>
              <p:nvPr/>
            </p:nvSpPr>
            <p:spPr bwMode="auto">
              <a:xfrm>
                <a:off x="9278833" y="3428304"/>
                <a:ext cx="30412" cy="30412"/>
              </a:xfrm>
              <a:custGeom>
                <a:avLst/>
                <a:gdLst>
                  <a:gd name="T0" fmla="*/ 41 w 82"/>
                  <a:gd name="T1" fmla="*/ 0 h 82"/>
                  <a:gd name="T2" fmla="*/ 54 w 82"/>
                  <a:gd name="T3" fmla="*/ 2 h 82"/>
                  <a:gd name="T4" fmla="*/ 65 w 82"/>
                  <a:gd name="T5" fmla="*/ 8 h 82"/>
                  <a:gd name="T6" fmla="*/ 75 w 82"/>
                  <a:gd name="T7" fmla="*/ 16 h 82"/>
                  <a:gd name="T8" fmla="*/ 80 w 82"/>
                  <a:gd name="T9" fmla="*/ 28 h 82"/>
                  <a:gd name="T10" fmla="*/ 82 w 82"/>
                  <a:gd name="T11" fmla="*/ 41 h 82"/>
                  <a:gd name="T12" fmla="*/ 80 w 82"/>
                  <a:gd name="T13" fmla="*/ 53 h 82"/>
                  <a:gd name="T14" fmla="*/ 75 w 82"/>
                  <a:gd name="T15" fmla="*/ 65 h 82"/>
                  <a:gd name="T16" fmla="*/ 65 w 82"/>
                  <a:gd name="T17" fmla="*/ 73 h 82"/>
                  <a:gd name="T18" fmla="*/ 54 w 82"/>
                  <a:gd name="T19" fmla="*/ 80 h 82"/>
                  <a:gd name="T20" fmla="*/ 41 w 82"/>
                  <a:gd name="T21" fmla="*/ 82 h 82"/>
                  <a:gd name="T22" fmla="*/ 28 w 82"/>
                  <a:gd name="T23" fmla="*/ 80 h 82"/>
                  <a:gd name="T24" fmla="*/ 17 w 82"/>
                  <a:gd name="T25" fmla="*/ 73 h 82"/>
                  <a:gd name="T26" fmla="*/ 8 w 82"/>
                  <a:gd name="T27" fmla="*/ 65 h 82"/>
                  <a:gd name="T28" fmla="*/ 2 w 82"/>
                  <a:gd name="T29" fmla="*/ 53 h 82"/>
                  <a:gd name="T30" fmla="*/ 0 w 82"/>
                  <a:gd name="T31" fmla="*/ 41 h 82"/>
                  <a:gd name="T32" fmla="*/ 2 w 82"/>
                  <a:gd name="T33" fmla="*/ 28 h 82"/>
                  <a:gd name="T34" fmla="*/ 8 w 82"/>
                  <a:gd name="T35" fmla="*/ 16 h 82"/>
                  <a:gd name="T36" fmla="*/ 17 w 82"/>
                  <a:gd name="T37" fmla="*/ 8 h 82"/>
                  <a:gd name="T38" fmla="*/ 28 w 82"/>
                  <a:gd name="T39" fmla="*/ 2 h 82"/>
                  <a:gd name="T40" fmla="*/ 41 w 82"/>
                  <a:gd name="T41"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82">
                    <a:moveTo>
                      <a:pt x="41" y="0"/>
                    </a:moveTo>
                    <a:lnTo>
                      <a:pt x="54" y="2"/>
                    </a:lnTo>
                    <a:lnTo>
                      <a:pt x="65" y="8"/>
                    </a:lnTo>
                    <a:lnTo>
                      <a:pt x="75" y="16"/>
                    </a:lnTo>
                    <a:lnTo>
                      <a:pt x="80" y="28"/>
                    </a:lnTo>
                    <a:lnTo>
                      <a:pt x="82" y="41"/>
                    </a:lnTo>
                    <a:lnTo>
                      <a:pt x="80" y="53"/>
                    </a:lnTo>
                    <a:lnTo>
                      <a:pt x="75" y="65"/>
                    </a:lnTo>
                    <a:lnTo>
                      <a:pt x="65" y="73"/>
                    </a:lnTo>
                    <a:lnTo>
                      <a:pt x="54" y="80"/>
                    </a:lnTo>
                    <a:lnTo>
                      <a:pt x="41" y="82"/>
                    </a:lnTo>
                    <a:lnTo>
                      <a:pt x="28" y="80"/>
                    </a:lnTo>
                    <a:lnTo>
                      <a:pt x="17" y="73"/>
                    </a:lnTo>
                    <a:lnTo>
                      <a:pt x="8" y="65"/>
                    </a:lnTo>
                    <a:lnTo>
                      <a:pt x="2" y="53"/>
                    </a:lnTo>
                    <a:lnTo>
                      <a:pt x="0" y="41"/>
                    </a:lnTo>
                    <a:lnTo>
                      <a:pt x="2" y="28"/>
                    </a:lnTo>
                    <a:lnTo>
                      <a:pt x="8" y="16"/>
                    </a:lnTo>
                    <a:lnTo>
                      <a:pt x="17" y="8"/>
                    </a:lnTo>
                    <a:lnTo>
                      <a:pt x="28" y="2"/>
                    </a:lnTo>
                    <a:lnTo>
                      <a:pt x="41"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69"/>
              <p:cNvSpPr>
                <a:spLocks/>
              </p:cNvSpPr>
              <p:nvPr/>
            </p:nvSpPr>
            <p:spPr bwMode="auto">
              <a:xfrm>
                <a:off x="9339657" y="3324397"/>
                <a:ext cx="30412" cy="30412"/>
              </a:xfrm>
              <a:custGeom>
                <a:avLst/>
                <a:gdLst>
                  <a:gd name="T0" fmla="*/ 43 w 85"/>
                  <a:gd name="T1" fmla="*/ 0 h 86"/>
                  <a:gd name="T2" fmla="*/ 57 w 85"/>
                  <a:gd name="T3" fmla="*/ 2 h 86"/>
                  <a:gd name="T4" fmla="*/ 68 w 85"/>
                  <a:gd name="T5" fmla="*/ 9 h 86"/>
                  <a:gd name="T6" fmla="*/ 77 w 85"/>
                  <a:gd name="T7" fmla="*/ 18 h 86"/>
                  <a:gd name="T8" fmla="*/ 83 w 85"/>
                  <a:gd name="T9" fmla="*/ 30 h 86"/>
                  <a:gd name="T10" fmla="*/ 85 w 85"/>
                  <a:gd name="T11" fmla="*/ 43 h 86"/>
                  <a:gd name="T12" fmla="*/ 83 w 85"/>
                  <a:gd name="T13" fmla="*/ 56 h 86"/>
                  <a:gd name="T14" fmla="*/ 77 w 85"/>
                  <a:gd name="T15" fmla="*/ 68 h 86"/>
                  <a:gd name="T16" fmla="*/ 68 w 85"/>
                  <a:gd name="T17" fmla="*/ 77 h 86"/>
                  <a:gd name="T18" fmla="*/ 57 w 85"/>
                  <a:gd name="T19" fmla="*/ 84 h 86"/>
                  <a:gd name="T20" fmla="*/ 43 w 85"/>
                  <a:gd name="T21" fmla="*/ 86 h 86"/>
                  <a:gd name="T22" fmla="*/ 29 w 85"/>
                  <a:gd name="T23" fmla="*/ 84 h 86"/>
                  <a:gd name="T24" fmla="*/ 18 w 85"/>
                  <a:gd name="T25" fmla="*/ 77 h 86"/>
                  <a:gd name="T26" fmla="*/ 8 w 85"/>
                  <a:gd name="T27" fmla="*/ 68 h 86"/>
                  <a:gd name="T28" fmla="*/ 2 w 85"/>
                  <a:gd name="T29" fmla="*/ 56 h 86"/>
                  <a:gd name="T30" fmla="*/ 0 w 85"/>
                  <a:gd name="T31" fmla="*/ 43 h 86"/>
                  <a:gd name="T32" fmla="*/ 2 w 85"/>
                  <a:gd name="T33" fmla="*/ 30 h 86"/>
                  <a:gd name="T34" fmla="*/ 8 w 85"/>
                  <a:gd name="T35" fmla="*/ 18 h 86"/>
                  <a:gd name="T36" fmla="*/ 18 w 85"/>
                  <a:gd name="T37" fmla="*/ 9 h 86"/>
                  <a:gd name="T38" fmla="*/ 29 w 85"/>
                  <a:gd name="T39" fmla="*/ 2 h 86"/>
                  <a:gd name="T40" fmla="*/ 43 w 85"/>
                  <a:gd name="T41"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5" h="86">
                    <a:moveTo>
                      <a:pt x="43" y="0"/>
                    </a:moveTo>
                    <a:lnTo>
                      <a:pt x="57" y="2"/>
                    </a:lnTo>
                    <a:lnTo>
                      <a:pt x="68" y="9"/>
                    </a:lnTo>
                    <a:lnTo>
                      <a:pt x="77" y="18"/>
                    </a:lnTo>
                    <a:lnTo>
                      <a:pt x="83" y="30"/>
                    </a:lnTo>
                    <a:lnTo>
                      <a:pt x="85" y="43"/>
                    </a:lnTo>
                    <a:lnTo>
                      <a:pt x="83" y="56"/>
                    </a:lnTo>
                    <a:lnTo>
                      <a:pt x="77" y="68"/>
                    </a:lnTo>
                    <a:lnTo>
                      <a:pt x="68" y="77"/>
                    </a:lnTo>
                    <a:lnTo>
                      <a:pt x="57" y="84"/>
                    </a:lnTo>
                    <a:lnTo>
                      <a:pt x="43" y="86"/>
                    </a:lnTo>
                    <a:lnTo>
                      <a:pt x="29" y="84"/>
                    </a:lnTo>
                    <a:lnTo>
                      <a:pt x="18" y="77"/>
                    </a:lnTo>
                    <a:lnTo>
                      <a:pt x="8" y="68"/>
                    </a:lnTo>
                    <a:lnTo>
                      <a:pt x="2" y="56"/>
                    </a:lnTo>
                    <a:lnTo>
                      <a:pt x="0" y="43"/>
                    </a:lnTo>
                    <a:lnTo>
                      <a:pt x="2" y="30"/>
                    </a:lnTo>
                    <a:lnTo>
                      <a:pt x="8" y="18"/>
                    </a:lnTo>
                    <a:lnTo>
                      <a:pt x="18" y="9"/>
                    </a:lnTo>
                    <a:lnTo>
                      <a:pt x="29" y="2"/>
                    </a:lnTo>
                    <a:lnTo>
                      <a:pt x="43"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70"/>
              <p:cNvSpPr>
                <a:spLocks/>
              </p:cNvSpPr>
              <p:nvPr/>
            </p:nvSpPr>
            <p:spPr bwMode="auto">
              <a:xfrm>
                <a:off x="9415687" y="3342136"/>
                <a:ext cx="129252" cy="126717"/>
              </a:xfrm>
              <a:custGeom>
                <a:avLst/>
                <a:gdLst>
                  <a:gd name="T0" fmla="*/ 176 w 352"/>
                  <a:gd name="T1" fmla="*/ 0 h 349"/>
                  <a:gd name="T2" fmla="*/ 207 w 352"/>
                  <a:gd name="T3" fmla="*/ 3 h 349"/>
                  <a:gd name="T4" fmla="*/ 237 w 352"/>
                  <a:gd name="T5" fmla="*/ 10 h 349"/>
                  <a:gd name="T6" fmla="*/ 264 w 352"/>
                  <a:gd name="T7" fmla="*/ 24 h 349"/>
                  <a:gd name="T8" fmla="*/ 289 w 352"/>
                  <a:gd name="T9" fmla="*/ 41 h 349"/>
                  <a:gd name="T10" fmla="*/ 311 w 352"/>
                  <a:gd name="T11" fmla="*/ 62 h 349"/>
                  <a:gd name="T12" fmla="*/ 328 w 352"/>
                  <a:gd name="T13" fmla="*/ 86 h 349"/>
                  <a:gd name="T14" fmla="*/ 340 w 352"/>
                  <a:gd name="T15" fmla="*/ 114 h 349"/>
                  <a:gd name="T16" fmla="*/ 349 w 352"/>
                  <a:gd name="T17" fmla="*/ 143 h 349"/>
                  <a:gd name="T18" fmla="*/ 352 w 352"/>
                  <a:gd name="T19" fmla="*/ 175 h 349"/>
                  <a:gd name="T20" fmla="*/ 349 w 352"/>
                  <a:gd name="T21" fmla="*/ 206 h 349"/>
                  <a:gd name="T22" fmla="*/ 340 w 352"/>
                  <a:gd name="T23" fmla="*/ 235 h 349"/>
                  <a:gd name="T24" fmla="*/ 328 w 352"/>
                  <a:gd name="T25" fmla="*/ 263 h 349"/>
                  <a:gd name="T26" fmla="*/ 311 w 352"/>
                  <a:gd name="T27" fmla="*/ 287 h 349"/>
                  <a:gd name="T28" fmla="*/ 289 w 352"/>
                  <a:gd name="T29" fmla="*/ 308 h 349"/>
                  <a:gd name="T30" fmla="*/ 264 w 352"/>
                  <a:gd name="T31" fmla="*/ 325 h 349"/>
                  <a:gd name="T32" fmla="*/ 237 w 352"/>
                  <a:gd name="T33" fmla="*/ 339 h 349"/>
                  <a:gd name="T34" fmla="*/ 207 w 352"/>
                  <a:gd name="T35" fmla="*/ 346 h 349"/>
                  <a:gd name="T36" fmla="*/ 176 w 352"/>
                  <a:gd name="T37" fmla="*/ 349 h 349"/>
                  <a:gd name="T38" fmla="*/ 145 w 352"/>
                  <a:gd name="T39" fmla="*/ 346 h 349"/>
                  <a:gd name="T40" fmla="*/ 114 w 352"/>
                  <a:gd name="T41" fmla="*/ 339 h 349"/>
                  <a:gd name="T42" fmla="*/ 88 w 352"/>
                  <a:gd name="T43" fmla="*/ 325 h 349"/>
                  <a:gd name="T44" fmla="*/ 63 w 352"/>
                  <a:gd name="T45" fmla="*/ 308 h 349"/>
                  <a:gd name="T46" fmla="*/ 41 w 352"/>
                  <a:gd name="T47" fmla="*/ 287 h 349"/>
                  <a:gd name="T48" fmla="*/ 24 w 352"/>
                  <a:gd name="T49" fmla="*/ 263 h 349"/>
                  <a:gd name="T50" fmla="*/ 12 w 352"/>
                  <a:gd name="T51" fmla="*/ 235 h 349"/>
                  <a:gd name="T52" fmla="*/ 3 w 352"/>
                  <a:gd name="T53" fmla="*/ 206 h 349"/>
                  <a:gd name="T54" fmla="*/ 0 w 352"/>
                  <a:gd name="T55" fmla="*/ 175 h 349"/>
                  <a:gd name="T56" fmla="*/ 3 w 352"/>
                  <a:gd name="T57" fmla="*/ 143 h 349"/>
                  <a:gd name="T58" fmla="*/ 12 w 352"/>
                  <a:gd name="T59" fmla="*/ 114 h 349"/>
                  <a:gd name="T60" fmla="*/ 24 w 352"/>
                  <a:gd name="T61" fmla="*/ 86 h 349"/>
                  <a:gd name="T62" fmla="*/ 41 w 352"/>
                  <a:gd name="T63" fmla="*/ 62 h 349"/>
                  <a:gd name="T64" fmla="*/ 63 w 352"/>
                  <a:gd name="T65" fmla="*/ 41 h 349"/>
                  <a:gd name="T66" fmla="*/ 88 w 352"/>
                  <a:gd name="T67" fmla="*/ 24 h 349"/>
                  <a:gd name="T68" fmla="*/ 114 w 352"/>
                  <a:gd name="T69" fmla="*/ 10 h 349"/>
                  <a:gd name="T70" fmla="*/ 145 w 352"/>
                  <a:gd name="T71" fmla="*/ 3 h 349"/>
                  <a:gd name="T72" fmla="*/ 176 w 352"/>
                  <a:gd name="T73"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2" h="349">
                    <a:moveTo>
                      <a:pt x="176" y="0"/>
                    </a:moveTo>
                    <a:lnTo>
                      <a:pt x="207" y="3"/>
                    </a:lnTo>
                    <a:lnTo>
                      <a:pt x="237" y="10"/>
                    </a:lnTo>
                    <a:lnTo>
                      <a:pt x="264" y="24"/>
                    </a:lnTo>
                    <a:lnTo>
                      <a:pt x="289" y="41"/>
                    </a:lnTo>
                    <a:lnTo>
                      <a:pt x="311" y="62"/>
                    </a:lnTo>
                    <a:lnTo>
                      <a:pt x="328" y="86"/>
                    </a:lnTo>
                    <a:lnTo>
                      <a:pt x="340" y="114"/>
                    </a:lnTo>
                    <a:lnTo>
                      <a:pt x="349" y="143"/>
                    </a:lnTo>
                    <a:lnTo>
                      <a:pt x="352" y="175"/>
                    </a:lnTo>
                    <a:lnTo>
                      <a:pt x="349" y="206"/>
                    </a:lnTo>
                    <a:lnTo>
                      <a:pt x="340" y="235"/>
                    </a:lnTo>
                    <a:lnTo>
                      <a:pt x="328" y="263"/>
                    </a:lnTo>
                    <a:lnTo>
                      <a:pt x="311" y="287"/>
                    </a:lnTo>
                    <a:lnTo>
                      <a:pt x="289" y="308"/>
                    </a:lnTo>
                    <a:lnTo>
                      <a:pt x="264" y="325"/>
                    </a:lnTo>
                    <a:lnTo>
                      <a:pt x="237" y="339"/>
                    </a:lnTo>
                    <a:lnTo>
                      <a:pt x="207" y="346"/>
                    </a:lnTo>
                    <a:lnTo>
                      <a:pt x="176" y="349"/>
                    </a:lnTo>
                    <a:lnTo>
                      <a:pt x="145" y="346"/>
                    </a:lnTo>
                    <a:lnTo>
                      <a:pt x="114" y="339"/>
                    </a:lnTo>
                    <a:lnTo>
                      <a:pt x="88" y="325"/>
                    </a:lnTo>
                    <a:lnTo>
                      <a:pt x="63" y="308"/>
                    </a:lnTo>
                    <a:lnTo>
                      <a:pt x="41" y="287"/>
                    </a:lnTo>
                    <a:lnTo>
                      <a:pt x="24" y="263"/>
                    </a:lnTo>
                    <a:lnTo>
                      <a:pt x="12" y="235"/>
                    </a:lnTo>
                    <a:lnTo>
                      <a:pt x="3" y="206"/>
                    </a:lnTo>
                    <a:lnTo>
                      <a:pt x="0" y="175"/>
                    </a:lnTo>
                    <a:lnTo>
                      <a:pt x="3" y="143"/>
                    </a:lnTo>
                    <a:lnTo>
                      <a:pt x="12" y="114"/>
                    </a:lnTo>
                    <a:lnTo>
                      <a:pt x="24" y="86"/>
                    </a:lnTo>
                    <a:lnTo>
                      <a:pt x="41" y="62"/>
                    </a:lnTo>
                    <a:lnTo>
                      <a:pt x="63" y="41"/>
                    </a:lnTo>
                    <a:lnTo>
                      <a:pt x="88" y="24"/>
                    </a:lnTo>
                    <a:lnTo>
                      <a:pt x="114" y="10"/>
                    </a:lnTo>
                    <a:lnTo>
                      <a:pt x="145" y="3"/>
                    </a:lnTo>
                    <a:lnTo>
                      <a:pt x="176" y="0"/>
                    </a:lnTo>
                    <a:close/>
                  </a:path>
                </a:pathLst>
              </a:custGeom>
              <a:solidFill>
                <a:srgbClr val="D0750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71"/>
              <p:cNvSpPr>
                <a:spLocks/>
              </p:cNvSpPr>
              <p:nvPr/>
            </p:nvSpPr>
            <p:spPr bwMode="auto">
              <a:xfrm>
                <a:off x="9441030" y="3364946"/>
                <a:ext cx="78565" cy="78565"/>
              </a:xfrm>
              <a:custGeom>
                <a:avLst/>
                <a:gdLst>
                  <a:gd name="T0" fmla="*/ 106 w 212"/>
                  <a:gd name="T1" fmla="*/ 0 h 213"/>
                  <a:gd name="T2" fmla="*/ 130 w 212"/>
                  <a:gd name="T3" fmla="*/ 4 h 213"/>
                  <a:gd name="T4" fmla="*/ 153 w 212"/>
                  <a:gd name="T5" fmla="*/ 12 h 213"/>
                  <a:gd name="T6" fmla="*/ 172 w 212"/>
                  <a:gd name="T7" fmla="*/ 24 h 213"/>
                  <a:gd name="T8" fmla="*/ 189 w 212"/>
                  <a:gd name="T9" fmla="*/ 41 h 213"/>
                  <a:gd name="T10" fmla="*/ 202 w 212"/>
                  <a:gd name="T11" fmla="*/ 61 h 213"/>
                  <a:gd name="T12" fmla="*/ 209 w 212"/>
                  <a:gd name="T13" fmla="*/ 83 h 213"/>
                  <a:gd name="T14" fmla="*/ 212 w 212"/>
                  <a:gd name="T15" fmla="*/ 107 h 213"/>
                  <a:gd name="T16" fmla="*/ 209 w 212"/>
                  <a:gd name="T17" fmla="*/ 130 h 213"/>
                  <a:gd name="T18" fmla="*/ 202 w 212"/>
                  <a:gd name="T19" fmla="*/ 154 h 213"/>
                  <a:gd name="T20" fmla="*/ 189 w 212"/>
                  <a:gd name="T21" fmla="*/ 173 h 213"/>
                  <a:gd name="T22" fmla="*/ 172 w 212"/>
                  <a:gd name="T23" fmla="*/ 190 h 213"/>
                  <a:gd name="T24" fmla="*/ 153 w 212"/>
                  <a:gd name="T25" fmla="*/ 201 h 213"/>
                  <a:gd name="T26" fmla="*/ 130 w 212"/>
                  <a:gd name="T27" fmla="*/ 210 h 213"/>
                  <a:gd name="T28" fmla="*/ 106 w 212"/>
                  <a:gd name="T29" fmla="*/ 213 h 213"/>
                  <a:gd name="T30" fmla="*/ 81 w 212"/>
                  <a:gd name="T31" fmla="*/ 210 h 213"/>
                  <a:gd name="T32" fmla="*/ 59 w 212"/>
                  <a:gd name="T33" fmla="*/ 201 h 213"/>
                  <a:gd name="T34" fmla="*/ 40 w 212"/>
                  <a:gd name="T35" fmla="*/ 190 h 213"/>
                  <a:gd name="T36" fmla="*/ 23 w 212"/>
                  <a:gd name="T37" fmla="*/ 173 h 213"/>
                  <a:gd name="T38" fmla="*/ 10 w 212"/>
                  <a:gd name="T39" fmla="*/ 154 h 213"/>
                  <a:gd name="T40" fmla="*/ 3 w 212"/>
                  <a:gd name="T41" fmla="*/ 130 h 213"/>
                  <a:gd name="T42" fmla="*/ 0 w 212"/>
                  <a:gd name="T43" fmla="*/ 107 h 213"/>
                  <a:gd name="T44" fmla="*/ 3 w 212"/>
                  <a:gd name="T45" fmla="*/ 83 h 213"/>
                  <a:gd name="T46" fmla="*/ 10 w 212"/>
                  <a:gd name="T47" fmla="*/ 61 h 213"/>
                  <a:gd name="T48" fmla="*/ 23 w 212"/>
                  <a:gd name="T49" fmla="*/ 41 h 213"/>
                  <a:gd name="T50" fmla="*/ 40 w 212"/>
                  <a:gd name="T51" fmla="*/ 24 h 213"/>
                  <a:gd name="T52" fmla="*/ 59 w 212"/>
                  <a:gd name="T53" fmla="*/ 12 h 213"/>
                  <a:gd name="T54" fmla="*/ 81 w 212"/>
                  <a:gd name="T55" fmla="*/ 4 h 213"/>
                  <a:gd name="T56" fmla="*/ 106 w 212"/>
                  <a:gd name="T57"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213">
                    <a:moveTo>
                      <a:pt x="106" y="0"/>
                    </a:moveTo>
                    <a:lnTo>
                      <a:pt x="130" y="4"/>
                    </a:lnTo>
                    <a:lnTo>
                      <a:pt x="153" y="12"/>
                    </a:lnTo>
                    <a:lnTo>
                      <a:pt x="172" y="24"/>
                    </a:lnTo>
                    <a:lnTo>
                      <a:pt x="189" y="41"/>
                    </a:lnTo>
                    <a:lnTo>
                      <a:pt x="202" y="61"/>
                    </a:lnTo>
                    <a:lnTo>
                      <a:pt x="209" y="83"/>
                    </a:lnTo>
                    <a:lnTo>
                      <a:pt x="212" y="107"/>
                    </a:lnTo>
                    <a:lnTo>
                      <a:pt x="209" y="130"/>
                    </a:lnTo>
                    <a:lnTo>
                      <a:pt x="202" y="154"/>
                    </a:lnTo>
                    <a:lnTo>
                      <a:pt x="189" y="173"/>
                    </a:lnTo>
                    <a:lnTo>
                      <a:pt x="172" y="190"/>
                    </a:lnTo>
                    <a:lnTo>
                      <a:pt x="153" y="201"/>
                    </a:lnTo>
                    <a:lnTo>
                      <a:pt x="130" y="210"/>
                    </a:lnTo>
                    <a:lnTo>
                      <a:pt x="106" y="213"/>
                    </a:lnTo>
                    <a:lnTo>
                      <a:pt x="81" y="210"/>
                    </a:lnTo>
                    <a:lnTo>
                      <a:pt x="59" y="201"/>
                    </a:lnTo>
                    <a:lnTo>
                      <a:pt x="40" y="190"/>
                    </a:lnTo>
                    <a:lnTo>
                      <a:pt x="23" y="173"/>
                    </a:lnTo>
                    <a:lnTo>
                      <a:pt x="10" y="154"/>
                    </a:lnTo>
                    <a:lnTo>
                      <a:pt x="3" y="130"/>
                    </a:lnTo>
                    <a:lnTo>
                      <a:pt x="0" y="107"/>
                    </a:lnTo>
                    <a:lnTo>
                      <a:pt x="3" y="83"/>
                    </a:lnTo>
                    <a:lnTo>
                      <a:pt x="10" y="61"/>
                    </a:lnTo>
                    <a:lnTo>
                      <a:pt x="23" y="41"/>
                    </a:lnTo>
                    <a:lnTo>
                      <a:pt x="40" y="24"/>
                    </a:lnTo>
                    <a:lnTo>
                      <a:pt x="59" y="12"/>
                    </a:lnTo>
                    <a:lnTo>
                      <a:pt x="81" y="4"/>
                    </a:lnTo>
                    <a:lnTo>
                      <a:pt x="106" y="0"/>
                    </a:lnTo>
                    <a:close/>
                  </a:path>
                </a:pathLst>
              </a:custGeom>
              <a:solidFill>
                <a:srgbClr val="F8CF5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72"/>
              <p:cNvSpPr>
                <a:spLocks/>
              </p:cNvSpPr>
              <p:nvPr/>
            </p:nvSpPr>
            <p:spPr bwMode="auto">
              <a:xfrm>
                <a:off x="9466373" y="3390289"/>
                <a:ext cx="27878" cy="27879"/>
              </a:xfrm>
              <a:custGeom>
                <a:avLst/>
                <a:gdLst>
                  <a:gd name="T0" fmla="*/ 41 w 82"/>
                  <a:gd name="T1" fmla="*/ 0 h 81"/>
                  <a:gd name="T2" fmla="*/ 54 w 82"/>
                  <a:gd name="T3" fmla="*/ 2 h 81"/>
                  <a:gd name="T4" fmla="*/ 65 w 82"/>
                  <a:gd name="T5" fmla="*/ 7 h 81"/>
                  <a:gd name="T6" fmla="*/ 74 w 82"/>
                  <a:gd name="T7" fmla="*/ 17 h 81"/>
                  <a:gd name="T8" fmla="*/ 80 w 82"/>
                  <a:gd name="T9" fmla="*/ 27 h 81"/>
                  <a:gd name="T10" fmla="*/ 82 w 82"/>
                  <a:gd name="T11" fmla="*/ 41 h 81"/>
                  <a:gd name="T12" fmla="*/ 80 w 82"/>
                  <a:gd name="T13" fmla="*/ 54 h 81"/>
                  <a:gd name="T14" fmla="*/ 74 w 82"/>
                  <a:gd name="T15" fmla="*/ 64 h 81"/>
                  <a:gd name="T16" fmla="*/ 65 w 82"/>
                  <a:gd name="T17" fmla="*/ 74 h 81"/>
                  <a:gd name="T18" fmla="*/ 54 w 82"/>
                  <a:gd name="T19" fmla="*/ 79 h 81"/>
                  <a:gd name="T20" fmla="*/ 41 w 82"/>
                  <a:gd name="T21" fmla="*/ 81 h 81"/>
                  <a:gd name="T22" fmla="*/ 28 w 82"/>
                  <a:gd name="T23" fmla="*/ 79 h 81"/>
                  <a:gd name="T24" fmla="*/ 17 w 82"/>
                  <a:gd name="T25" fmla="*/ 74 h 81"/>
                  <a:gd name="T26" fmla="*/ 8 w 82"/>
                  <a:gd name="T27" fmla="*/ 64 h 81"/>
                  <a:gd name="T28" fmla="*/ 3 w 82"/>
                  <a:gd name="T29" fmla="*/ 54 h 81"/>
                  <a:gd name="T30" fmla="*/ 0 w 82"/>
                  <a:gd name="T31" fmla="*/ 41 h 81"/>
                  <a:gd name="T32" fmla="*/ 3 w 82"/>
                  <a:gd name="T33" fmla="*/ 27 h 81"/>
                  <a:gd name="T34" fmla="*/ 8 w 82"/>
                  <a:gd name="T35" fmla="*/ 17 h 81"/>
                  <a:gd name="T36" fmla="*/ 17 w 82"/>
                  <a:gd name="T37" fmla="*/ 7 h 81"/>
                  <a:gd name="T38" fmla="*/ 28 w 82"/>
                  <a:gd name="T39" fmla="*/ 2 h 81"/>
                  <a:gd name="T40" fmla="*/ 41 w 82"/>
                  <a:gd name="T41"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2" h="81">
                    <a:moveTo>
                      <a:pt x="41" y="0"/>
                    </a:moveTo>
                    <a:lnTo>
                      <a:pt x="54" y="2"/>
                    </a:lnTo>
                    <a:lnTo>
                      <a:pt x="65" y="7"/>
                    </a:lnTo>
                    <a:lnTo>
                      <a:pt x="74" y="17"/>
                    </a:lnTo>
                    <a:lnTo>
                      <a:pt x="80" y="27"/>
                    </a:lnTo>
                    <a:lnTo>
                      <a:pt x="82" y="41"/>
                    </a:lnTo>
                    <a:lnTo>
                      <a:pt x="80" y="54"/>
                    </a:lnTo>
                    <a:lnTo>
                      <a:pt x="74" y="64"/>
                    </a:lnTo>
                    <a:lnTo>
                      <a:pt x="65" y="74"/>
                    </a:lnTo>
                    <a:lnTo>
                      <a:pt x="54" y="79"/>
                    </a:lnTo>
                    <a:lnTo>
                      <a:pt x="41" y="81"/>
                    </a:lnTo>
                    <a:lnTo>
                      <a:pt x="28" y="79"/>
                    </a:lnTo>
                    <a:lnTo>
                      <a:pt x="17" y="74"/>
                    </a:lnTo>
                    <a:lnTo>
                      <a:pt x="8" y="64"/>
                    </a:lnTo>
                    <a:lnTo>
                      <a:pt x="3" y="54"/>
                    </a:lnTo>
                    <a:lnTo>
                      <a:pt x="0" y="41"/>
                    </a:lnTo>
                    <a:lnTo>
                      <a:pt x="3" y="27"/>
                    </a:lnTo>
                    <a:lnTo>
                      <a:pt x="8" y="17"/>
                    </a:lnTo>
                    <a:lnTo>
                      <a:pt x="17" y="7"/>
                    </a:lnTo>
                    <a:lnTo>
                      <a:pt x="28" y="2"/>
                    </a:lnTo>
                    <a:lnTo>
                      <a:pt x="41"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73"/>
              <p:cNvSpPr>
                <a:spLocks/>
              </p:cNvSpPr>
              <p:nvPr/>
            </p:nvSpPr>
            <p:spPr bwMode="auto">
              <a:xfrm>
                <a:off x="9471442" y="3542350"/>
                <a:ext cx="38016" cy="38016"/>
              </a:xfrm>
              <a:custGeom>
                <a:avLst/>
                <a:gdLst>
                  <a:gd name="T0" fmla="*/ 52 w 104"/>
                  <a:gd name="T1" fmla="*/ 0 h 102"/>
                  <a:gd name="T2" fmla="*/ 69 w 104"/>
                  <a:gd name="T3" fmla="*/ 2 h 102"/>
                  <a:gd name="T4" fmla="*/ 83 w 104"/>
                  <a:gd name="T5" fmla="*/ 9 h 102"/>
                  <a:gd name="T6" fmla="*/ 94 w 104"/>
                  <a:gd name="T7" fmla="*/ 21 h 102"/>
                  <a:gd name="T8" fmla="*/ 102 w 104"/>
                  <a:gd name="T9" fmla="*/ 34 h 102"/>
                  <a:gd name="T10" fmla="*/ 104 w 104"/>
                  <a:gd name="T11" fmla="*/ 50 h 102"/>
                  <a:gd name="T12" fmla="*/ 102 w 104"/>
                  <a:gd name="T13" fmla="*/ 67 h 102"/>
                  <a:gd name="T14" fmla="*/ 94 w 104"/>
                  <a:gd name="T15" fmla="*/ 81 h 102"/>
                  <a:gd name="T16" fmla="*/ 83 w 104"/>
                  <a:gd name="T17" fmla="*/ 92 h 102"/>
                  <a:gd name="T18" fmla="*/ 69 w 104"/>
                  <a:gd name="T19" fmla="*/ 99 h 102"/>
                  <a:gd name="T20" fmla="*/ 52 w 104"/>
                  <a:gd name="T21" fmla="*/ 102 h 102"/>
                  <a:gd name="T22" fmla="*/ 36 w 104"/>
                  <a:gd name="T23" fmla="*/ 99 h 102"/>
                  <a:gd name="T24" fmla="*/ 21 w 104"/>
                  <a:gd name="T25" fmla="*/ 92 h 102"/>
                  <a:gd name="T26" fmla="*/ 11 w 104"/>
                  <a:gd name="T27" fmla="*/ 81 h 102"/>
                  <a:gd name="T28" fmla="*/ 3 w 104"/>
                  <a:gd name="T29" fmla="*/ 67 h 102"/>
                  <a:gd name="T30" fmla="*/ 0 w 104"/>
                  <a:gd name="T31" fmla="*/ 50 h 102"/>
                  <a:gd name="T32" fmla="*/ 3 w 104"/>
                  <a:gd name="T33" fmla="*/ 34 h 102"/>
                  <a:gd name="T34" fmla="*/ 11 w 104"/>
                  <a:gd name="T35" fmla="*/ 21 h 102"/>
                  <a:gd name="T36" fmla="*/ 21 w 104"/>
                  <a:gd name="T37" fmla="*/ 9 h 102"/>
                  <a:gd name="T38" fmla="*/ 36 w 104"/>
                  <a:gd name="T39" fmla="*/ 2 h 102"/>
                  <a:gd name="T40" fmla="*/ 52 w 104"/>
                  <a:gd name="T4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4" h="102">
                    <a:moveTo>
                      <a:pt x="52" y="0"/>
                    </a:moveTo>
                    <a:lnTo>
                      <a:pt x="69" y="2"/>
                    </a:lnTo>
                    <a:lnTo>
                      <a:pt x="83" y="9"/>
                    </a:lnTo>
                    <a:lnTo>
                      <a:pt x="94" y="21"/>
                    </a:lnTo>
                    <a:lnTo>
                      <a:pt x="102" y="34"/>
                    </a:lnTo>
                    <a:lnTo>
                      <a:pt x="104" y="50"/>
                    </a:lnTo>
                    <a:lnTo>
                      <a:pt x="102" y="67"/>
                    </a:lnTo>
                    <a:lnTo>
                      <a:pt x="94" y="81"/>
                    </a:lnTo>
                    <a:lnTo>
                      <a:pt x="83" y="92"/>
                    </a:lnTo>
                    <a:lnTo>
                      <a:pt x="69" y="99"/>
                    </a:lnTo>
                    <a:lnTo>
                      <a:pt x="52" y="102"/>
                    </a:lnTo>
                    <a:lnTo>
                      <a:pt x="36" y="99"/>
                    </a:lnTo>
                    <a:lnTo>
                      <a:pt x="21" y="92"/>
                    </a:lnTo>
                    <a:lnTo>
                      <a:pt x="11" y="81"/>
                    </a:lnTo>
                    <a:lnTo>
                      <a:pt x="3" y="67"/>
                    </a:lnTo>
                    <a:lnTo>
                      <a:pt x="0" y="50"/>
                    </a:lnTo>
                    <a:lnTo>
                      <a:pt x="3" y="34"/>
                    </a:lnTo>
                    <a:lnTo>
                      <a:pt x="11" y="21"/>
                    </a:lnTo>
                    <a:lnTo>
                      <a:pt x="21" y="9"/>
                    </a:lnTo>
                    <a:lnTo>
                      <a:pt x="36" y="2"/>
                    </a:lnTo>
                    <a:lnTo>
                      <a:pt x="52" y="0"/>
                    </a:lnTo>
                    <a:close/>
                  </a:path>
                </a:pathLst>
              </a:custGeom>
              <a:solidFill>
                <a:srgbClr val="28813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3" name="Group 32"/>
            <p:cNvGrpSpPr/>
            <p:nvPr/>
          </p:nvGrpSpPr>
          <p:grpSpPr>
            <a:xfrm>
              <a:off x="10684387" y="1051102"/>
              <a:ext cx="426284" cy="393920"/>
              <a:chOff x="9866643" y="-760778"/>
              <a:chExt cx="817599" cy="651524"/>
            </a:xfrm>
          </p:grpSpPr>
          <p:sp>
            <p:nvSpPr>
              <p:cNvPr id="38" name="Freeform 6"/>
              <p:cNvSpPr>
                <a:spLocks/>
              </p:cNvSpPr>
              <p:nvPr/>
            </p:nvSpPr>
            <p:spPr bwMode="auto">
              <a:xfrm>
                <a:off x="9866643" y="-760778"/>
                <a:ext cx="817599" cy="651524"/>
              </a:xfrm>
              <a:custGeom>
                <a:avLst/>
                <a:gdLst>
                  <a:gd name="T0" fmla="*/ 145 w 3456"/>
                  <a:gd name="T1" fmla="*/ 0 h 2754"/>
                  <a:gd name="T2" fmla="*/ 3313 w 3456"/>
                  <a:gd name="T3" fmla="*/ 0 h 2754"/>
                  <a:gd name="T4" fmla="*/ 3341 w 3456"/>
                  <a:gd name="T5" fmla="*/ 3 h 2754"/>
                  <a:gd name="T6" fmla="*/ 3368 w 3456"/>
                  <a:gd name="T7" fmla="*/ 12 h 2754"/>
                  <a:gd name="T8" fmla="*/ 3392 w 3456"/>
                  <a:gd name="T9" fmla="*/ 24 h 2754"/>
                  <a:gd name="T10" fmla="*/ 3414 w 3456"/>
                  <a:gd name="T11" fmla="*/ 42 h 2754"/>
                  <a:gd name="T12" fmla="*/ 3432 w 3456"/>
                  <a:gd name="T13" fmla="*/ 63 h 2754"/>
                  <a:gd name="T14" fmla="*/ 3444 w 3456"/>
                  <a:gd name="T15" fmla="*/ 89 h 2754"/>
                  <a:gd name="T16" fmla="*/ 3453 w 3456"/>
                  <a:gd name="T17" fmla="*/ 116 h 2754"/>
                  <a:gd name="T18" fmla="*/ 3456 w 3456"/>
                  <a:gd name="T19" fmla="*/ 144 h 2754"/>
                  <a:gd name="T20" fmla="*/ 3456 w 3456"/>
                  <a:gd name="T21" fmla="*/ 2610 h 2754"/>
                  <a:gd name="T22" fmla="*/ 3453 w 3456"/>
                  <a:gd name="T23" fmla="*/ 2638 h 2754"/>
                  <a:gd name="T24" fmla="*/ 3444 w 3456"/>
                  <a:gd name="T25" fmla="*/ 2665 h 2754"/>
                  <a:gd name="T26" fmla="*/ 3432 w 3456"/>
                  <a:gd name="T27" fmla="*/ 2691 h 2754"/>
                  <a:gd name="T28" fmla="*/ 3414 w 3456"/>
                  <a:gd name="T29" fmla="*/ 2712 h 2754"/>
                  <a:gd name="T30" fmla="*/ 3392 w 3456"/>
                  <a:gd name="T31" fmla="*/ 2730 h 2754"/>
                  <a:gd name="T32" fmla="*/ 3368 w 3456"/>
                  <a:gd name="T33" fmla="*/ 2742 h 2754"/>
                  <a:gd name="T34" fmla="*/ 3341 w 3456"/>
                  <a:gd name="T35" fmla="*/ 2751 h 2754"/>
                  <a:gd name="T36" fmla="*/ 3313 w 3456"/>
                  <a:gd name="T37" fmla="*/ 2754 h 2754"/>
                  <a:gd name="T38" fmla="*/ 145 w 3456"/>
                  <a:gd name="T39" fmla="*/ 2754 h 2754"/>
                  <a:gd name="T40" fmla="*/ 115 w 3456"/>
                  <a:gd name="T41" fmla="*/ 2751 h 2754"/>
                  <a:gd name="T42" fmla="*/ 88 w 3456"/>
                  <a:gd name="T43" fmla="*/ 2742 h 2754"/>
                  <a:gd name="T44" fmla="*/ 64 w 3456"/>
                  <a:gd name="T45" fmla="*/ 2730 h 2754"/>
                  <a:gd name="T46" fmla="*/ 42 w 3456"/>
                  <a:gd name="T47" fmla="*/ 2712 h 2754"/>
                  <a:gd name="T48" fmla="*/ 24 w 3456"/>
                  <a:gd name="T49" fmla="*/ 2691 h 2754"/>
                  <a:gd name="T50" fmla="*/ 12 w 3456"/>
                  <a:gd name="T51" fmla="*/ 2665 h 2754"/>
                  <a:gd name="T52" fmla="*/ 3 w 3456"/>
                  <a:gd name="T53" fmla="*/ 2638 h 2754"/>
                  <a:gd name="T54" fmla="*/ 0 w 3456"/>
                  <a:gd name="T55" fmla="*/ 2610 h 2754"/>
                  <a:gd name="T56" fmla="*/ 0 w 3456"/>
                  <a:gd name="T57" fmla="*/ 144 h 2754"/>
                  <a:gd name="T58" fmla="*/ 3 w 3456"/>
                  <a:gd name="T59" fmla="*/ 116 h 2754"/>
                  <a:gd name="T60" fmla="*/ 12 w 3456"/>
                  <a:gd name="T61" fmla="*/ 89 h 2754"/>
                  <a:gd name="T62" fmla="*/ 24 w 3456"/>
                  <a:gd name="T63" fmla="*/ 63 h 2754"/>
                  <a:gd name="T64" fmla="*/ 42 w 3456"/>
                  <a:gd name="T65" fmla="*/ 42 h 2754"/>
                  <a:gd name="T66" fmla="*/ 64 w 3456"/>
                  <a:gd name="T67" fmla="*/ 24 h 2754"/>
                  <a:gd name="T68" fmla="*/ 88 w 3456"/>
                  <a:gd name="T69" fmla="*/ 12 h 2754"/>
                  <a:gd name="T70" fmla="*/ 115 w 3456"/>
                  <a:gd name="T71" fmla="*/ 3 h 2754"/>
                  <a:gd name="T72" fmla="*/ 145 w 3456"/>
                  <a:gd name="T73" fmla="*/ 0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56" h="2754">
                    <a:moveTo>
                      <a:pt x="145" y="0"/>
                    </a:moveTo>
                    <a:lnTo>
                      <a:pt x="3313" y="0"/>
                    </a:lnTo>
                    <a:lnTo>
                      <a:pt x="3341" y="3"/>
                    </a:lnTo>
                    <a:lnTo>
                      <a:pt x="3368" y="12"/>
                    </a:lnTo>
                    <a:lnTo>
                      <a:pt x="3392" y="24"/>
                    </a:lnTo>
                    <a:lnTo>
                      <a:pt x="3414" y="42"/>
                    </a:lnTo>
                    <a:lnTo>
                      <a:pt x="3432" y="63"/>
                    </a:lnTo>
                    <a:lnTo>
                      <a:pt x="3444" y="89"/>
                    </a:lnTo>
                    <a:lnTo>
                      <a:pt x="3453" y="116"/>
                    </a:lnTo>
                    <a:lnTo>
                      <a:pt x="3456" y="144"/>
                    </a:lnTo>
                    <a:lnTo>
                      <a:pt x="3456" y="2610"/>
                    </a:lnTo>
                    <a:lnTo>
                      <a:pt x="3453" y="2638"/>
                    </a:lnTo>
                    <a:lnTo>
                      <a:pt x="3444" y="2665"/>
                    </a:lnTo>
                    <a:lnTo>
                      <a:pt x="3432" y="2691"/>
                    </a:lnTo>
                    <a:lnTo>
                      <a:pt x="3414" y="2712"/>
                    </a:lnTo>
                    <a:lnTo>
                      <a:pt x="3392" y="2730"/>
                    </a:lnTo>
                    <a:lnTo>
                      <a:pt x="3368" y="2742"/>
                    </a:lnTo>
                    <a:lnTo>
                      <a:pt x="3341" y="2751"/>
                    </a:lnTo>
                    <a:lnTo>
                      <a:pt x="3313" y="2754"/>
                    </a:lnTo>
                    <a:lnTo>
                      <a:pt x="145" y="2754"/>
                    </a:lnTo>
                    <a:lnTo>
                      <a:pt x="115" y="2751"/>
                    </a:lnTo>
                    <a:lnTo>
                      <a:pt x="88" y="2742"/>
                    </a:lnTo>
                    <a:lnTo>
                      <a:pt x="64" y="2730"/>
                    </a:lnTo>
                    <a:lnTo>
                      <a:pt x="42" y="2712"/>
                    </a:lnTo>
                    <a:lnTo>
                      <a:pt x="24" y="2691"/>
                    </a:lnTo>
                    <a:lnTo>
                      <a:pt x="12" y="2665"/>
                    </a:lnTo>
                    <a:lnTo>
                      <a:pt x="3" y="2638"/>
                    </a:lnTo>
                    <a:lnTo>
                      <a:pt x="0" y="2610"/>
                    </a:lnTo>
                    <a:lnTo>
                      <a:pt x="0" y="144"/>
                    </a:lnTo>
                    <a:lnTo>
                      <a:pt x="3" y="116"/>
                    </a:lnTo>
                    <a:lnTo>
                      <a:pt x="12" y="89"/>
                    </a:lnTo>
                    <a:lnTo>
                      <a:pt x="24" y="63"/>
                    </a:lnTo>
                    <a:lnTo>
                      <a:pt x="42" y="42"/>
                    </a:lnTo>
                    <a:lnTo>
                      <a:pt x="64" y="24"/>
                    </a:lnTo>
                    <a:lnTo>
                      <a:pt x="88" y="12"/>
                    </a:lnTo>
                    <a:lnTo>
                      <a:pt x="115" y="3"/>
                    </a:lnTo>
                    <a:lnTo>
                      <a:pt x="145" y="0"/>
                    </a:lnTo>
                    <a:close/>
                  </a:path>
                </a:pathLst>
              </a:custGeom>
              <a:gradFill flip="none" rotWithShape="1">
                <a:gsLst>
                  <a:gs pos="0">
                    <a:srgbClr val="3E9DCE"/>
                  </a:gs>
                  <a:gs pos="100000">
                    <a:srgbClr val="74C3E4"/>
                  </a:gs>
                </a:gsLst>
                <a:lin ang="189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AutoShape 3"/>
              <p:cNvSpPr>
                <a:spLocks noChangeAspect="1" noChangeArrowheads="1" noTextEdit="1"/>
              </p:cNvSpPr>
              <p:nvPr/>
            </p:nvSpPr>
            <p:spPr bwMode="auto">
              <a:xfrm>
                <a:off x="9866643" y="-760778"/>
                <a:ext cx="817599" cy="65152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Rectangle 5"/>
              <p:cNvSpPr>
                <a:spLocks noChangeArrowheads="1"/>
              </p:cNvSpPr>
              <p:nvPr/>
            </p:nvSpPr>
            <p:spPr bwMode="auto">
              <a:xfrm>
                <a:off x="9866643" y="-760778"/>
                <a:ext cx="817599" cy="651524"/>
              </a:xfrm>
              <a:prstGeom prst="rect">
                <a:avLst/>
              </a:prstGeom>
              <a:noFill/>
              <a:ln w="0">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Freeform 7"/>
              <p:cNvSpPr>
                <a:spLocks/>
              </p:cNvSpPr>
              <p:nvPr/>
            </p:nvSpPr>
            <p:spPr bwMode="auto">
              <a:xfrm>
                <a:off x="10019943" y="-635158"/>
                <a:ext cx="510999" cy="325763"/>
              </a:xfrm>
              <a:custGeom>
                <a:avLst/>
                <a:gdLst>
                  <a:gd name="T0" fmla="*/ 1605 w 2160"/>
                  <a:gd name="T1" fmla="*/ 0 h 1370"/>
                  <a:gd name="T2" fmla="*/ 1900 w 2160"/>
                  <a:gd name="T3" fmla="*/ 1041 h 1370"/>
                  <a:gd name="T4" fmla="*/ 2160 w 2160"/>
                  <a:gd name="T5" fmla="*/ 674 h 1370"/>
                  <a:gd name="T6" fmla="*/ 2160 w 2160"/>
                  <a:gd name="T7" fmla="*/ 924 h 1370"/>
                  <a:gd name="T8" fmla="*/ 1843 w 2160"/>
                  <a:gd name="T9" fmla="*/ 1370 h 1370"/>
                  <a:gd name="T10" fmla="*/ 1564 w 2160"/>
                  <a:gd name="T11" fmla="*/ 382 h 1370"/>
                  <a:gd name="T12" fmla="*/ 1102 w 2160"/>
                  <a:gd name="T13" fmla="*/ 1246 h 1370"/>
                  <a:gd name="T14" fmla="*/ 660 w 2160"/>
                  <a:gd name="T15" fmla="*/ 875 h 1370"/>
                  <a:gd name="T16" fmla="*/ 322 w 2160"/>
                  <a:gd name="T17" fmla="*/ 1330 h 1370"/>
                  <a:gd name="T18" fmla="*/ 0 w 2160"/>
                  <a:gd name="T19" fmla="*/ 859 h 1370"/>
                  <a:gd name="T20" fmla="*/ 0 w 2160"/>
                  <a:gd name="T21" fmla="*/ 603 h 1370"/>
                  <a:gd name="T22" fmla="*/ 327 w 2160"/>
                  <a:gd name="T23" fmla="*/ 1081 h 1370"/>
                  <a:gd name="T24" fmla="*/ 636 w 2160"/>
                  <a:gd name="T25" fmla="*/ 666 h 1370"/>
                  <a:gd name="T26" fmla="*/ 1058 w 2160"/>
                  <a:gd name="T27" fmla="*/ 1020 h 1370"/>
                  <a:gd name="T28" fmla="*/ 1605 w 2160"/>
                  <a:gd name="T29" fmla="*/ 0 h 1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60" h="1370">
                    <a:moveTo>
                      <a:pt x="1605" y="0"/>
                    </a:moveTo>
                    <a:lnTo>
                      <a:pt x="1900" y="1041"/>
                    </a:lnTo>
                    <a:lnTo>
                      <a:pt x="2160" y="674"/>
                    </a:lnTo>
                    <a:lnTo>
                      <a:pt x="2160" y="924"/>
                    </a:lnTo>
                    <a:lnTo>
                      <a:pt x="1843" y="1370"/>
                    </a:lnTo>
                    <a:lnTo>
                      <a:pt x="1564" y="382"/>
                    </a:lnTo>
                    <a:lnTo>
                      <a:pt x="1102" y="1246"/>
                    </a:lnTo>
                    <a:lnTo>
                      <a:pt x="660" y="875"/>
                    </a:lnTo>
                    <a:lnTo>
                      <a:pt x="322" y="1330"/>
                    </a:lnTo>
                    <a:lnTo>
                      <a:pt x="0" y="859"/>
                    </a:lnTo>
                    <a:lnTo>
                      <a:pt x="0" y="603"/>
                    </a:lnTo>
                    <a:lnTo>
                      <a:pt x="327" y="1081"/>
                    </a:lnTo>
                    <a:lnTo>
                      <a:pt x="636" y="666"/>
                    </a:lnTo>
                    <a:lnTo>
                      <a:pt x="1058" y="1020"/>
                    </a:lnTo>
                    <a:lnTo>
                      <a:pt x="1605"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8"/>
              <p:cNvSpPr>
                <a:spLocks noEditPoints="1"/>
              </p:cNvSpPr>
              <p:nvPr/>
            </p:nvSpPr>
            <p:spPr bwMode="auto">
              <a:xfrm>
                <a:off x="9900710" y="-726711"/>
                <a:ext cx="749466" cy="583391"/>
              </a:xfrm>
              <a:custGeom>
                <a:avLst/>
                <a:gdLst>
                  <a:gd name="T0" fmla="*/ 215 w 3168"/>
                  <a:gd name="T1" fmla="*/ 219 h 2466"/>
                  <a:gd name="T2" fmla="*/ 215 w 3168"/>
                  <a:gd name="T3" fmla="*/ 2248 h 2466"/>
                  <a:gd name="T4" fmla="*/ 2951 w 3168"/>
                  <a:gd name="T5" fmla="*/ 2248 h 2466"/>
                  <a:gd name="T6" fmla="*/ 2951 w 3168"/>
                  <a:gd name="T7" fmla="*/ 219 h 2466"/>
                  <a:gd name="T8" fmla="*/ 215 w 3168"/>
                  <a:gd name="T9" fmla="*/ 219 h 2466"/>
                  <a:gd name="T10" fmla="*/ 0 w 3168"/>
                  <a:gd name="T11" fmla="*/ 0 h 2466"/>
                  <a:gd name="T12" fmla="*/ 3168 w 3168"/>
                  <a:gd name="T13" fmla="*/ 0 h 2466"/>
                  <a:gd name="T14" fmla="*/ 3168 w 3168"/>
                  <a:gd name="T15" fmla="*/ 2466 h 2466"/>
                  <a:gd name="T16" fmla="*/ 0 w 3168"/>
                  <a:gd name="T17" fmla="*/ 2466 h 2466"/>
                  <a:gd name="T18" fmla="*/ 0 w 3168"/>
                  <a:gd name="T19" fmla="*/ 0 h 2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8" h="2466">
                    <a:moveTo>
                      <a:pt x="215" y="219"/>
                    </a:moveTo>
                    <a:lnTo>
                      <a:pt x="215" y="2248"/>
                    </a:lnTo>
                    <a:lnTo>
                      <a:pt x="2951" y="2248"/>
                    </a:lnTo>
                    <a:lnTo>
                      <a:pt x="2951" y="219"/>
                    </a:lnTo>
                    <a:lnTo>
                      <a:pt x="215" y="219"/>
                    </a:lnTo>
                    <a:close/>
                    <a:moveTo>
                      <a:pt x="0" y="0"/>
                    </a:moveTo>
                    <a:lnTo>
                      <a:pt x="3168" y="0"/>
                    </a:lnTo>
                    <a:lnTo>
                      <a:pt x="3168" y="2466"/>
                    </a:lnTo>
                    <a:lnTo>
                      <a:pt x="0" y="2466"/>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4" name="Group 33"/>
            <p:cNvGrpSpPr/>
            <p:nvPr/>
          </p:nvGrpSpPr>
          <p:grpSpPr>
            <a:xfrm>
              <a:off x="11119768" y="807587"/>
              <a:ext cx="355916" cy="412728"/>
              <a:chOff x="8943783" y="-512627"/>
              <a:chExt cx="685800" cy="685797"/>
            </a:xfrm>
          </p:grpSpPr>
          <p:sp>
            <p:nvSpPr>
              <p:cNvPr id="35" name="Freeform 19"/>
              <p:cNvSpPr>
                <a:spLocks/>
              </p:cNvSpPr>
              <p:nvPr/>
            </p:nvSpPr>
            <p:spPr bwMode="auto">
              <a:xfrm>
                <a:off x="8943783" y="-512627"/>
                <a:ext cx="685800" cy="685797"/>
              </a:xfrm>
              <a:custGeom>
                <a:avLst/>
                <a:gdLst>
                  <a:gd name="T0" fmla="*/ 1269 w 2362"/>
                  <a:gd name="T1" fmla="*/ 3 h 2362"/>
                  <a:gd name="T2" fmla="*/ 1440 w 2362"/>
                  <a:gd name="T3" fmla="*/ 29 h 2362"/>
                  <a:gd name="T4" fmla="*/ 1601 w 2362"/>
                  <a:gd name="T5" fmla="*/ 77 h 2362"/>
                  <a:gd name="T6" fmla="*/ 1752 w 2362"/>
                  <a:gd name="T7" fmla="*/ 148 h 2362"/>
                  <a:gd name="T8" fmla="*/ 1891 w 2362"/>
                  <a:gd name="T9" fmla="*/ 239 h 2362"/>
                  <a:gd name="T10" fmla="*/ 2016 w 2362"/>
                  <a:gd name="T11" fmla="*/ 346 h 2362"/>
                  <a:gd name="T12" fmla="*/ 2123 w 2362"/>
                  <a:gd name="T13" fmla="*/ 471 h 2362"/>
                  <a:gd name="T14" fmla="*/ 2214 w 2362"/>
                  <a:gd name="T15" fmla="*/ 610 h 2362"/>
                  <a:gd name="T16" fmla="*/ 2285 w 2362"/>
                  <a:gd name="T17" fmla="*/ 761 h 2362"/>
                  <a:gd name="T18" fmla="*/ 2333 w 2362"/>
                  <a:gd name="T19" fmla="*/ 922 h 2362"/>
                  <a:gd name="T20" fmla="*/ 2359 w 2362"/>
                  <a:gd name="T21" fmla="*/ 1093 h 2362"/>
                  <a:gd name="T22" fmla="*/ 2359 w 2362"/>
                  <a:gd name="T23" fmla="*/ 1269 h 2362"/>
                  <a:gd name="T24" fmla="*/ 2333 w 2362"/>
                  <a:gd name="T25" fmla="*/ 1440 h 2362"/>
                  <a:gd name="T26" fmla="*/ 2285 w 2362"/>
                  <a:gd name="T27" fmla="*/ 1601 h 2362"/>
                  <a:gd name="T28" fmla="*/ 2214 w 2362"/>
                  <a:gd name="T29" fmla="*/ 1752 h 2362"/>
                  <a:gd name="T30" fmla="*/ 2123 w 2362"/>
                  <a:gd name="T31" fmla="*/ 1891 h 2362"/>
                  <a:gd name="T32" fmla="*/ 2016 w 2362"/>
                  <a:gd name="T33" fmla="*/ 2016 h 2362"/>
                  <a:gd name="T34" fmla="*/ 1891 w 2362"/>
                  <a:gd name="T35" fmla="*/ 2123 h 2362"/>
                  <a:gd name="T36" fmla="*/ 1752 w 2362"/>
                  <a:gd name="T37" fmla="*/ 2214 h 2362"/>
                  <a:gd name="T38" fmla="*/ 1601 w 2362"/>
                  <a:gd name="T39" fmla="*/ 2285 h 2362"/>
                  <a:gd name="T40" fmla="*/ 1440 w 2362"/>
                  <a:gd name="T41" fmla="*/ 2333 h 2362"/>
                  <a:gd name="T42" fmla="*/ 1269 w 2362"/>
                  <a:gd name="T43" fmla="*/ 2359 h 2362"/>
                  <a:gd name="T44" fmla="*/ 1093 w 2362"/>
                  <a:gd name="T45" fmla="*/ 2359 h 2362"/>
                  <a:gd name="T46" fmla="*/ 922 w 2362"/>
                  <a:gd name="T47" fmla="*/ 2333 h 2362"/>
                  <a:gd name="T48" fmla="*/ 761 w 2362"/>
                  <a:gd name="T49" fmla="*/ 2285 h 2362"/>
                  <a:gd name="T50" fmla="*/ 610 w 2362"/>
                  <a:gd name="T51" fmla="*/ 2214 h 2362"/>
                  <a:gd name="T52" fmla="*/ 471 w 2362"/>
                  <a:gd name="T53" fmla="*/ 2123 h 2362"/>
                  <a:gd name="T54" fmla="*/ 346 w 2362"/>
                  <a:gd name="T55" fmla="*/ 2016 h 2362"/>
                  <a:gd name="T56" fmla="*/ 239 w 2362"/>
                  <a:gd name="T57" fmla="*/ 1891 h 2362"/>
                  <a:gd name="T58" fmla="*/ 148 w 2362"/>
                  <a:gd name="T59" fmla="*/ 1752 h 2362"/>
                  <a:gd name="T60" fmla="*/ 77 w 2362"/>
                  <a:gd name="T61" fmla="*/ 1601 h 2362"/>
                  <a:gd name="T62" fmla="*/ 29 w 2362"/>
                  <a:gd name="T63" fmla="*/ 1440 h 2362"/>
                  <a:gd name="T64" fmla="*/ 3 w 2362"/>
                  <a:gd name="T65" fmla="*/ 1269 h 2362"/>
                  <a:gd name="T66" fmla="*/ 3 w 2362"/>
                  <a:gd name="T67" fmla="*/ 1093 h 2362"/>
                  <a:gd name="T68" fmla="*/ 29 w 2362"/>
                  <a:gd name="T69" fmla="*/ 922 h 2362"/>
                  <a:gd name="T70" fmla="*/ 77 w 2362"/>
                  <a:gd name="T71" fmla="*/ 761 h 2362"/>
                  <a:gd name="T72" fmla="*/ 148 w 2362"/>
                  <a:gd name="T73" fmla="*/ 610 h 2362"/>
                  <a:gd name="T74" fmla="*/ 239 w 2362"/>
                  <a:gd name="T75" fmla="*/ 471 h 2362"/>
                  <a:gd name="T76" fmla="*/ 346 w 2362"/>
                  <a:gd name="T77" fmla="*/ 346 h 2362"/>
                  <a:gd name="T78" fmla="*/ 471 w 2362"/>
                  <a:gd name="T79" fmla="*/ 239 h 2362"/>
                  <a:gd name="T80" fmla="*/ 610 w 2362"/>
                  <a:gd name="T81" fmla="*/ 148 h 2362"/>
                  <a:gd name="T82" fmla="*/ 761 w 2362"/>
                  <a:gd name="T83" fmla="*/ 77 h 2362"/>
                  <a:gd name="T84" fmla="*/ 922 w 2362"/>
                  <a:gd name="T85" fmla="*/ 29 h 2362"/>
                  <a:gd name="T86" fmla="*/ 1093 w 2362"/>
                  <a:gd name="T87" fmla="*/ 3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62" h="2362">
                    <a:moveTo>
                      <a:pt x="1181" y="0"/>
                    </a:moveTo>
                    <a:lnTo>
                      <a:pt x="1269" y="3"/>
                    </a:lnTo>
                    <a:lnTo>
                      <a:pt x="1355" y="13"/>
                    </a:lnTo>
                    <a:lnTo>
                      <a:pt x="1440" y="29"/>
                    </a:lnTo>
                    <a:lnTo>
                      <a:pt x="1521" y="51"/>
                    </a:lnTo>
                    <a:lnTo>
                      <a:pt x="1601" y="77"/>
                    </a:lnTo>
                    <a:lnTo>
                      <a:pt x="1679" y="110"/>
                    </a:lnTo>
                    <a:lnTo>
                      <a:pt x="1752" y="148"/>
                    </a:lnTo>
                    <a:lnTo>
                      <a:pt x="1823" y="191"/>
                    </a:lnTo>
                    <a:lnTo>
                      <a:pt x="1891" y="239"/>
                    </a:lnTo>
                    <a:lnTo>
                      <a:pt x="1955" y="290"/>
                    </a:lnTo>
                    <a:lnTo>
                      <a:pt x="2016" y="346"/>
                    </a:lnTo>
                    <a:lnTo>
                      <a:pt x="2072" y="407"/>
                    </a:lnTo>
                    <a:lnTo>
                      <a:pt x="2123" y="471"/>
                    </a:lnTo>
                    <a:lnTo>
                      <a:pt x="2171" y="539"/>
                    </a:lnTo>
                    <a:lnTo>
                      <a:pt x="2214" y="610"/>
                    </a:lnTo>
                    <a:lnTo>
                      <a:pt x="2252" y="683"/>
                    </a:lnTo>
                    <a:lnTo>
                      <a:pt x="2285" y="761"/>
                    </a:lnTo>
                    <a:lnTo>
                      <a:pt x="2311" y="841"/>
                    </a:lnTo>
                    <a:lnTo>
                      <a:pt x="2333" y="922"/>
                    </a:lnTo>
                    <a:lnTo>
                      <a:pt x="2349" y="1007"/>
                    </a:lnTo>
                    <a:lnTo>
                      <a:pt x="2359" y="1093"/>
                    </a:lnTo>
                    <a:lnTo>
                      <a:pt x="2362" y="1181"/>
                    </a:lnTo>
                    <a:lnTo>
                      <a:pt x="2359" y="1269"/>
                    </a:lnTo>
                    <a:lnTo>
                      <a:pt x="2349" y="1355"/>
                    </a:lnTo>
                    <a:lnTo>
                      <a:pt x="2333" y="1440"/>
                    </a:lnTo>
                    <a:lnTo>
                      <a:pt x="2311" y="1521"/>
                    </a:lnTo>
                    <a:lnTo>
                      <a:pt x="2285" y="1601"/>
                    </a:lnTo>
                    <a:lnTo>
                      <a:pt x="2252" y="1679"/>
                    </a:lnTo>
                    <a:lnTo>
                      <a:pt x="2214" y="1752"/>
                    </a:lnTo>
                    <a:lnTo>
                      <a:pt x="2171" y="1823"/>
                    </a:lnTo>
                    <a:lnTo>
                      <a:pt x="2123" y="1891"/>
                    </a:lnTo>
                    <a:lnTo>
                      <a:pt x="2072" y="1955"/>
                    </a:lnTo>
                    <a:lnTo>
                      <a:pt x="2016" y="2016"/>
                    </a:lnTo>
                    <a:lnTo>
                      <a:pt x="1955" y="2072"/>
                    </a:lnTo>
                    <a:lnTo>
                      <a:pt x="1891" y="2123"/>
                    </a:lnTo>
                    <a:lnTo>
                      <a:pt x="1823" y="2171"/>
                    </a:lnTo>
                    <a:lnTo>
                      <a:pt x="1752" y="2214"/>
                    </a:lnTo>
                    <a:lnTo>
                      <a:pt x="1679" y="2252"/>
                    </a:lnTo>
                    <a:lnTo>
                      <a:pt x="1601" y="2285"/>
                    </a:lnTo>
                    <a:lnTo>
                      <a:pt x="1521" y="2311"/>
                    </a:lnTo>
                    <a:lnTo>
                      <a:pt x="1440" y="2333"/>
                    </a:lnTo>
                    <a:lnTo>
                      <a:pt x="1355" y="2349"/>
                    </a:lnTo>
                    <a:lnTo>
                      <a:pt x="1269" y="2359"/>
                    </a:lnTo>
                    <a:lnTo>
                      <a:pt x="1181" y="2362"/>
                    </a:lnTo>
                    <a:lnTo>
                      <a:pt x="1093" y="2359"/>
                    </a:lnTo>
                    <a:lnTo>
                      <a:pt x="1007" y="2349"/>
                    </a:lnTo>
                    <a:lnTo>
                      <a:pt x="922" y="2333"/>
                    </a:lnTo>
                    <a:lnTo>
                      <a:pt x="841" y="2311"/>
                    </a:lnTo>
                    <a:lnTo>
                      <a:pt x="761" y="2285"/>
                    </a:lnTo>
                    <a:lnTo>
                      <a:pt x="683" y="2252"/>
                    </a:lnTo>
                    <a:lnTo>
                      <a:pt x="610" y="2214"/>
                    </a:lnTo>
                    <a:lnTo>
                      <a:pt x="539" y="2171"/>
                    </a:lnTo>
                    <a:lnTo>
                      <a:pt x="471" y="2123"/>
                    </a:lnTo>
                    <a:lnTo>
                      <a:pt x="407" y="2072"/>
                    </a:lnTo>
                    <a:lnTo>
                      <a:pt x="346" y="2016"/>
                    </a:lnTo>
                    <a:lnTo>
                      <a:pt x="290" y="1955"/>
                    </a:lnTo>
                    <a:lnTo>
                      <a:pt x="239" y="1891"/>
                    </a:lnTo>
                    <a:lnTo>
                      <a:pt x="191" y="1823"/>
                    </a:lnTo>
                    <a:lnTo>
                      <a:pt x="148" y="1752"/>
                    </a:lnTo>
                    <a:lnTo>
                      <a:pt x="110" y="1679"/>
                    </a:lnTo>
                    <a:lnTo>
                      <a:pt x="77" y="1601"/>
                    </a:lnTo>
                    <a:lnTo>
                      <a:pt x="51" y="1521"/>
                    </a:lnTo>
                    <a:lnTo>
                      <a:pt x="29" y="1440"/>
                    </a:lnTo>
                    <a:lnTo>
                      <a:pt x="13" y="1355"/>
                    </a:lnTo>
                    <a:lnTo>
                      <a:pt x="3" y="1269"/>
                    </a:lnTo>
                    <a:lnTo>
                      <a:pt x="0" y="1181"/>
                    </a:lnTo>
                    <a:lnTo>
                      <a:pt x="3" y="1093"/>
                    </a:lnTo>
                    <a:lnTo>
                      <a:pt x="13" y="1007"/>
                    </a:lnTo>
                    <a:lnTo>
                      <a:pt x="29" y="922"/>
                    </a:lnTo>
                    <a:lnTo>
                      <a:pt x="51" y="841"/>
                    </a:lnTo>
                    <a:lnTo>
                      <a:pt x="77" y="761"/>
                    </a:lnTo>
                    <a:lnTo>
                      <a:pt x="110" y="683"/>
                    </a:lnTo>
                    <a:lnTo>
                      <a:pt x="148" y="610"/>
                    </a:lnTo>
                    <a:lnTo>
                      <a:pt x="191" y="539"/>
                    </a:lnTo>
                    <a:lnTo>
                      <a:pt x="239" y="471"/>
                    </a:lnTo>
                    <a:lnTo>
                      <a:pt x="290" y="407"/>
                    </a:lnTo>
                    <a:lnTo>
                      <a:pt x="346" y="346"/>
                    </a:lnTo>
                    <a:lnTo>
                      <a:pt x="407" y="290"/>
                    </a:lnTo>
                    <a:lnTo>
                      <a:pt x="471" y="239"/>
                    </a:lnTo>
                    <a:lnTo>
                      <a:pt x="539" y="191"/>
                    </a:lnTo>
                    <a:lnTo>
                      <a:pt x="610" y="148"/>
                    </a:lnTo>
                    <a:lnTo>
                      <a:pt x="683" y="110"/>
                    </a:lnTo>
                    <a:lnTo>
                      <a:pt x="761" y="77"/>
                    </a:lnTo>
                    <a:lnTo>
                      <a:pt x="841" y="51"/>
                    </a:lnTo>
                    <a:lnTo>
                      <a:pt x="922" y="29"/>
                    </a:lnTo>
                    <a:lnTo>
                      <a:pt x="1007" y="13"/>
                    </a:lnTo>
                    <a:lnTo>
                      <a:pt x="1093" y="3"/>
                    </a:lnTo>
                    <a:lnTo>
                      <a:pt x="1181" y="0"/>
                    </a:lnTo>
                    <a:close/>
                  </a:path>
                </a:pathLst>
              </a:custGeom>
              <a:gradFill flip="none" rotWithShape="1">
                <a:gsLst>
                  <a:gs pos="100000">
                    <a:srgbClr val="80D5F1"/>
                  </a:gs>
                  <a:gs pos="0">
                    <a:srgbClr val="3E9DCE"/>
                  </a:gs>
                </a:gsLst>
                <a:lin ang="189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0"/>
              <p:cNvSpPr>
                <a:spLocks noEditPoints="1"/>
              </p:cNvSpPr>
              <p:nvPr/>
            </p:nvSpPr>
            <p:spPr bwMode="auto">
              <a:xfrm>
                <a:off x="8982566" y="-473841"/>
                <a:ext cx="608227" cy="608224"/>
              </a:xfrm>
              <a:custGeom>
                <a:avLst/>
                <a:gdLst>
                  <a:gd name="T0" fmla="*/ 915 w 2136"/>
                  <a:gd name="T1" fmla="*/ 182 h 2136"/>
                  <a:gd name="T2" fmla="*/ 701 w 2136"/>
                  <a:gd name="T3" fmla="*/ 246 h 2136"/>
                  <a:gd name="T4" fmla="*/ 513 w 2136"/>
                  <a:gd name="T5" fmla="*/ 360 h 2136"/>
                  <a:gd name="T6" fmla="*/ 360 w 2136"/>
                  <a:gd name="T7" fmla="*/ 513 h 2136"/>
                  <a:gd name="T8" fmla="*/ 246 w 2136"/>
                  <a:gd name="T9" fmla="*/ 701 h 2136"/>
                  <a:gd name="T10" fmla="*/ 182 w 2136"/>
                  <a:gd name="T11" fmla="*/ 915 h 2136"/>
                  <a:gd name="T12" fmla="*/ 172 w 2136"/>
                  <a:gd name="T13" fmla="*/ 1145 h 2136"/>
                  <a:gd name="T14" fmla="*/ 219 w 2136"/>
                  <a:gd name="T15" fmla="*/ 1366 h 2136"/>
                  <a:gd name="T16" fmla="*/ 317 w 2136"/>
                  <a:gd name="T17" fmla="*/ 1563 h 2136"/>
                  <a:gd name="T18" fmla="*/ 458 w 2136"/>
                  <a:gd name="T19" fmla="*/ 1729 h 2136"/>
                  <a:gd name="T20" fmla="*/ 636 w 2136"/>
                  <a:gd name="T21" fmla="*/ 1857 h 2136"/>
                  <a:gd name="T22" fmla="*/ 841 w 2136"/>
                  <a:gd name="T23" fmla="*/ 1938 h 2136"/>
                  <a:gd name="T24" fmla="*/ 1068 w 2136"/>
                  <a:gd name="T25" fmla="*/ 1968 h 2136"/>
                  <a:gd name="T26" fmla="*/ 1295 w 2136"/>
                  <a:gd name="T27" fmla="*/ 1938 h 2136"/>
                  <a:gd name="T28" fmla="*/ 1500 w 2136"/>
                  <a:gd name="T29" fmla="*/ 1857 h 2136"/>
                  <a:gd name="T30" fmla="*/ 1678 w 2136"/>
                  <a:gd name="T31" fmla="*/ 1729 h 2136"/>
                  <a:gd name="T32" fmla="*/ 1819 w 2136"/>
                  <a:gd name="T33" fmla="*/ 1563 h 2136"/>
                  <a:gd name="T34" fmla="*/ 1917 w 2136"/>
                  <a:gd name="T35" fmla="*/ 1366 h 2136"/>
                  <a:gd name="T36" fmla="*/ 1964 w 2136"/>
                  <a:gd name="T37" fmla="*/ 1145 h 2136"/>
                  <a:gd name="T38" fmla="*/ 1954 w 2136"/>
                  <a:gd name="T39" fmla="*/ 915 h 2136"/>
                  <a:gd name="T40" fmla="*/ 1890 w 2136"/>
                  <a:gd name="T41" fmla="*/ 701 h 2136"/>
                  <a:gd name="T42" fmla="*/ 1776 w 2136"/>
                  <a:gd name="T43" fmla="*/ 513 h 2136"/>
                  <a:gd name="T44" fmla="*/ 1623 w 2136"/>
                  <a:gd name="T45" fmla="*/ 360 h 2136"/>
                  <a:gd name="T46" fmla="*/ 1435 w 2136"/>
                  <a:gd name="T47" fmla="*/ 246 h 2136"/>
                  <a:gd name="T48" fmla="*/ 1221 w 2136"/>
                  <a:gd name="T49" fmla="*/ 182 h 2136"/>
                  <a:gd name="T50" fmla="*/ 1068 w 2136"/>
                  <a:gd name="T51" fmla="*/ 0 h 2136"/>
                  <a:gd name="T52" fmla="*/ 1313 w 2136"/>
                  <a:gd name="T53" fmla="*/ 27 h 2136"/>
                  <a:gd name="T54" fmla="*/ 1538 w 2136"/>
                  <a:gd name="T55" fmla="*/ 108 h 2136"/>
                  <a:gd name="T56" fmla="*/ 1737 w 2136"/>
                  <a:gd name="T57" fmla="*/ 235 h 2136"/>
                  <a:gd name="T58" fmla="*/ 1901 w 2136"/>
                  <a:gd name="T59" fmla="*/ 399 h 2136"/>
                  <a:gd name="T60" fmla="*/ 2028 w 2136"/>
                  <a:gd name="T61" fmla="*/ 598 h 2136"/>
                  <a:gd name="T62" fmla="*/ 2109 w 2136"/>
                  <a:gd name="T63" fmla="*/ 823 h 2136"/>
                  <a:gd name="T64" fmla="*/ 2136 w 2136"/>
                  <a:gd name="T65" fmla="*/ 1068 h 2136"/>
                  <a:gd name="T66" fmla="*/ 2109 w 2136"/>
                  <a:gd name="T67" fmla="*/ 1313 h 2136"/>
                  <a:gd name="T68" fmla="*/ 2028 w 2136"/>
                  <a:gd name="T69" fmla="*/ 1538 h 2136"/>
                  <a:gd name="T70" fmla="*/ 1901 w 2136"/>
                  <a:gd name="T71" fmla="*/ 1737 h 2136"/>
                  <a:gd name="T72" fmla="*/ 1737 w 2136"/>
                  <a:gd name="T73" fmla="*/ 1901 h 2136"/>
                  <a:gd name="T74" fmla="*/ 1538 w 2136"/>
                  <a:gd name="T75" fmla="*/ 2028 h 2136"/>
                  <a:gd name="T76" fmla="*/ 1313 w 2136"/>
                  <a:gd name="T77" fmla="*/ 2109 h 2136"/>
                  <a:gd name="T78" fmla="*/ 1068 w 2136"/>
                  <a:gd name="T79" fmla="*/ 2136 h 2136"/>
                  <a:gd name="T80" fmla="*/ 823 w 2136"/>
                  <a:gd name="T81" fmla="*/ 2109 h 2136"/>
                  <a:gd name="T82" fmla="*/ 598 w 2136"/>
                  <a:gd name="T83" fmla="*/ 2028 h 2136"/>
                  <a:gd name="T84" fmla="*/ 399 w 2136"/>
                  <a:gd name="T85" fmla="*/ 1901 h 2136"/>
                  <a:gd name="T86" fmla="*/ 235 w 2136"/>
                  <a:gd name="T87" fmla="*/ 1737 h 2136"/>
                  <a:gd name="T88" fmla="*/ 108 w 2136"/>
                  <a:gd name="T89" fmla="*/ 1538 h 2136"/>
                  <a:gd name="T90" fmla="*/ 27 w 2136"/>
                  <a:gd name="T91" fmla="*/ 1313 h 2136"/>
                  <a:gd name="T92" fmla="*/ 0 w 2136"/>
                  <a:gd name="T93" fmla="*/ 1068 h 2136"/>
                  <a:gd name="T94" fmla="*/ 27 w 2136"/>
                  <a:gd name="T95" fmla="*/ 823 h 2136"/>
                  <a:gd name="T96" fmla="*/ 108 w 2136"/>
                  <a:gd name="T97" fmla="*/ 598 h 2136"/>
                  <a:gd name="T98" fmla="*/ 235 w 2136"/>
                  <a:gd name="T99" fmla="*/ 399 h 2136"/>
                  <a:gd name="T100" fmla="*/ 399 w 2136"/>
                  <a:gd name="T101" fmla="*/ 235 h 2136"/>
                  <a:gd name="T102" fmla="*/ 598 w 2136"/>
                  <a:gd name="T103" fmla="*/ 108 h 2136"/>
                  <a:gd name="T104" fmla="*/ 823 w 2136"/>
                  <a:gd name="T105" fmla="*/ 27 h 2136"/>
                  <a:gd name="T106" fmla="*/ 1068 w 2136"/>
                  <a:gd name="T107" fmla="*/ 0 h 2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36" h="2136">
                    <a:moveTo>
                      <a:pt x="1068" y="168"/>
                    </a:moveTo>
                    <a:lnTo>
                      <a:pt x="991" y="172"/>
                    </a:lnTo>
                    <a:lnTo>
                      <a:pt x="915" y="182"/>
                    </a:lnTo>
                    <a:lnTo>
                      <a:pt x="841" y="198"/>
                    </a:lnTo>
                    <a:lnTo>
                      <a:pt x="770" y="219"/>
                    </a:lnTo>
                    <a:lnTo>
                      <a:pt x="701" y="246"/>
                    </a:lnTo>
                    <a:lnTo>
                      <a:pt x="636" y="279"/>
                    </a:lnTo>
                    <a:lnTo>
                      <a:pt x="573" y="317"/>
                    </a:lnTo>
                    <a:lnTo>
                      <a:pt x="513" y="360"/>
                    </a:lnTo>
                    <a:lnTo>
                      <a:pt x="458" y="407"/>
                    </a:lnTo>
                    <a:lnTo>
                      <a:pt x="407" y="458"/>
                    </a:lnTo>
                    <a:lnTo>
                      <a:pt x="360" y="513"/>
                    </a:lnTo>
                    <a:lnTo>
                      <a:pt x="317" y="573"/>
                    </a:lnTo>
                    <a:lnTo>
                      <a:pt x="279" y="636"/>
                    </a:lnTo>
                    <a:lnTo>
                      <a:pt x="246" y="701"/>
                    </a:lnTo>
                    <a:lnTo>
                      <a:pt x="219" y="770"/>
                    </a:lnTo>
                    <a:lnTo>
                      <a:pt x="198" y="841"/>
                    </a:lnTo>
                    <a:lnTo>
                      <a:pt x="182" y="915"/>
                    </a:lnTo>
                    <a:lnTo>
                      <a:pt x="172" y="991"/>
                    </a:lnTo>
                    <a:lnTo>
                      <a:pt x="168" y="1068"/>
                    </a:lnTo>
                    <a:lnTo>
                      <a:pt x="172" y="1145"/>
                    </a:lnTo>
                    <a:lnTo>
                      <a:pt x="182" y="1221"/>
                    </a:lnTo>
                    <a:lnTo>
                      <a:pt x="198" y="1295"/>
                    </a:lnTo>
                    <a:lnTo>
                      <a:pt x="219" y="1366"/>
                    </a:lnTo>
                    <a:lnTo>
                      <a:pt x="246" y="1435"/>
                    </a:lnTo>
                    <a:lnTo>
                      <a:pt x="279" y="1500"/>
                    </a:lnTo>
                    <a:lnTo>
                      <a:pt x="317" y="1563"/>
                    </a:lnTo>
                    <a:lnTo>
                      <a:pt x="360" y="1623"/>
                    </a:lnTo>
                    <a:lnTo>
                      <a:pt x="407" y="1678"/>
                    </a:lnTo>
                    <a:lnTo>
                      <a:pt x="458" y="1729"/>
                    </a:lnTo>
                    <a:lnTo>
                      <a:pt x="513" y="1776"/>
                    </a:lnTo>
                    <a:lnTo>
                      <a:pt x="573" y="1819"/>
                    </a:lnTo>
                    <a:lnTo>
                      <a:pt x="636" y="1857"/>
                    </a:lnTo>
                    <a:lnTo>
                      <a:pt x="701" y="1890"/>
                    </a:lnTo>
                    <a:lnTo>
                      <a:pt x="770" y="1917"/>
                    </a:lnTo>
                    <a:lnTo>
                      <a:pt x="841" y="1938"/>
                    </a:lnTo>
                    <a:lnTo>
                      <a:pt x="915" y="1954"/>
                    </a:lnTo>
                    <a:lnTo>
                      <a:pt x="991" y="1964"/>
                    </a:lnTo>
                    <a:lnTo>
                      <a:pt x="1068" y="1968"/>
                    </a:lnTo>
                    <a:lnTo>
                      <a:pt x="1145" y="1964"/>
                    </a:lnTo>
                    <a:lnTo>
                      <a:pt x="1221" y="1954"/>
                    </a:lnTo>
                    <a:lnTo>
                      <a:pt x="1295" y="1938"/>
                    </a:lnTo>
                    <a:lnTo>
                      <a:pt x="1366" y="1917"/>
                    </a:lnTo>
                    <a:lnTo>
                      <a:pt x="1435" y="1890"/>
                    </a:lnTo>
                    <a:lnTo>
                      <a:pt x="1500" y="1857"/>
                    </a:lnTo>
                    <a:lnTo>
                      <a:pt x="1563" y="1819"/>
                    </a:lnTo>
                    <a:lnTo>
                      <a:pt x="1623" y="1776"/>
                    </a:lnTo>
                    <a:lnTo>
                      <a:pt x="1678" y="1729"/>
                    </a:lnTo>
                    <a:lnTo>
                      <a:pt x="1729" y="1678"/>
                    </a:lnTo>
                    <a:lnTo>
                      <a:pt x="1776" y="1623"/>
                    </a:lnTo>
                    <a:lnTo>
                      <a:pt x="1819" y="1563"/>
                    </a:lnTo>
                    <a:lnTo>
                      <a:pt x="1857" y="1500"/>
                    </a:lnTo>
                    <a:lnTo>
                      <a:pt x="1890" y="1435"/>
                    </a:lnTo>
                    <a:lnTo>
                      <a:pt x="1917" y="1366"/>
                    </a:lnTo>
                    <a:lnTo>
                      <a:pt x="1938" y="1295"/>
                    </a:lnTo>
                    <a:lnTo>
                      <a:pt x="1954" y="1221"/>
                    </a:lnTo>
                    <a:lnTo>
                      <a:pt x="1964" y="1145"/>
                    </a:lnTo>
                    <a:lnTo>
                      <a:pt x="1968" y="1068"/>
                    </a:lnTo>
                    <a:lnTo>
                      <a:pt x="1964" y="991"/>
                    </a:lnTo>
                    <a:lnTo>
                      <a:pt x="1954" y="915"/>
                    </a:lnTo>
                    <a:lnTo>
                      <a:pt x="1938" y="841"/>
                    </a:lnTo>
                    <a:lnTo>
                      <a:pt x="1917" y="770"/>
                    </a:lnTo>
                    <a:lnTo>
                      <a:pt x="1890" y="701"/>
                    </a:lnTo>
                    <a:lnTo>
                      <a:pt x="1857" y="636"/>
                    </a:lnTo>
                    <a:lnTo>
                      <a:pt x="1819" y="573"/>
                    </a:lnTo>
                    <a:lnTo>
                      <a:pt x="1776" y="513"/>
                    </a:lnTo>
                    <a:lnTo>
                      <a:pt x="1729" y="458"/>
                    </a:lnTo>
                    <a:lnTo>
                      <a:pt x="1678" y="407"/>
                    </a:lnTo>
                    <a:lnTo>
                      <a:pt x="1623" y="360"/>
                    </a:lnTo>
                    <a:lnTo>
                      <a:pt x="1563" y="317"/>
                    </a:lnTo>
                    <a:lnTo>
                      <a:pt x="1500" y="279"/>
                    </a:lnTo>
                    <a:lnTo>
                      <a:pt x="1435" y="246"/>
                    </a:lnTo>
                    <a:lnTo>
                      <a:pt x="1366" y="219"/>
                    </a:lnTo>
                    <a:lnTo>
                      <a:pt x="1295" y="198"/>
                    </a:lnTo>
                    <a:lnTo>
                      <a:pt x="1221" y="182"/>
                    </a:lnTo>
                    <a:lnTo>
                      <a:pt x="1145" y="172"/>
                    </a:lnTo>
                    <a:lnTo>
                      <a:pt x="1068" y="168"/>
                    </a:lnTo>
                    <a:close/>
                    <a:moveTo>
                      <a:pt x="1068" y="0"/>
                    </a:moveTo>
                    <a:lnTo>
                      <a:pt x="1151" y="3"/>
                    </a:lnTo>
                    <a:lnTo>
                      <a:pt x="1233" y="13"/>
                    </a:lnTo>
                    <a:lnTo>
                      <a:pt x="1313" y="27"/>
                    </a:lnTo>
                    <a:lnTo>
                      <a:pt x="1390" y="50"/>
                    </a:lnTo>
                    <a:lnTo>
                      <a:pt x="1465" y="76"/>
                    </a:lnTo>
                    <a:lnTo>
                      <a:pt x="1538" y="108"/>
                    </a:lnTo>
                    <a:lnTo>
                      <a:pt x="1607" y="146"/>
                    </a:lnTo>
                    <a:lnTo>
                      <a:pt x="1673" y="188"/>
                    </a:lnTo>
                    <a:lnTo>
                      <a:pt x="1737" y="235"/>
                    </a:lnTo>
                    <a:lnTo>
                      <a:pt x="1795" y="285"/>
                    </a:lnTo>
                    <a:lnTo>
                      <a:pt x="1851" y="341"/>
                    </a:lnTo>
                    <a:lnTo>
                      <a:pt x="1901" y="399"/>
                    </a:lnTo>
                    <a:lnTo>
                      <a:pt x="1948" y="463"/>
                    </a:lnTo>
                    <a:lnTo>
                      <a:pt x="1990" y="529"/>
                    </a:lnTo>
                    <a:lnTo>
                      <a:pt x="2028" y="598"/>
                    </a:lnTo>
                    <a:lnTo>
                      <a:pt x="2060" y="671"/>
                    </a:lnTo>
                    <a:lnTo>
                      <a:pt x="2086" y="746"/>
                    </a:lnTo>
                    <a:lnTo>
                      <a:pt x="2109" y="823"/>
                    </a:lnTo>
                    <a:lnTo>
                      <a:pt x="2123" y="903"/>
                    </a:lnTo>
                    <a:lnTo>
                      <a:pt x="2133" y="985"/>
                    </a:lnTo>
                    <a:lnTo>
                      <a:pt x="2136" y="1068"/>
                    </a:lnTo>
                    <a:lnTo>
                      <a:pt x="2133" y="1151"/>
                    </a:lnTo>
                    <a:lnTo>
                      <a:pt x="2123" y="1233"/>
                    </a:lnTo>
                    <a:lnTo>
                      <a:pt x="2109" y="1313"/>
                    </a:lnTo>
                    <a:lnTo>
                      <a:pt x="2086" y="1390"/>
                    </a:lnTo>
                    <a:lnTo>
                      <a:pt x="2060" y="1465"/>
                    </a:lnTo>
                    <a:lnTo>
                      <a:pt x="2028" y="1538"/>
                    </a:lnTo>
                    <a:lnTo>
                      <a:pt x="1990" y="1607"/>
                    </a:lnTo>
                    <a:lnTo>
                      <a:pt x="1948" y="1673"/>
                    </a:lnTo>
                    <a:lnTo>
                      <a:pt x="1901" y="1737"/>
                    </a:lnTo>
                    <a:lnTo>
                      <a:pt x="1851" y="1795"/>
                    </a:lnTo>
                    <a:lnTo>
                      <a:pt x="1795" y="1851"/>
                    </a:lnTo>
                    <a:lnTo>
                      <a:pt x="1737" y="1901"/>
                    </a:lnTo>
                    <a:lnTo>
                      <a:pt x="1673" y="1948"/>
                    </a:lnTo>
                    <a:lnTo>
                      <a:pt x="1607" y="1990"/>
                    </a:lnTo>
                    <a:lnTo>
                      <a:pt x="1538" y="2028"/>
                    </a:lnTo>
                    <a:lnTo>
                      <a:pt x="1465" y="2060"/>
                    </a:lnTo>
                    <a:lnTo>
                      <a:pt x="1390" y="2086"/>
                    </a:lnTo>
                    <a:lnTo>
                      <a:pt x="1313" y="2109"/>
                    </a:lnTo>
                    <a:lnTo>
                      <a:pt x="1233" y="2123"/>
                    </a:lnTo>
                    <a:lnTo>
                      <a:pt x="1151" y="2133"/>
                    </a:lnTo>
                    <a:lnTo>
                      <a:pt x="1068" y="2136"/>
                    </a:lnTo>
                    <a:lnTo>
                      <a:pt x="985" y="2133"/>
                    </a:lnTo>
                    <a:lnTo>
                      <a:pt x="903" y="2123"/>
                    </a:lnTo>
                    <a:lnTo>
                      <a:pt x="823" y="2109"/>
                    </a:lnTo>
                    <a:lnTo>
                      <a:pt x="746" y="2086"/>
                    </a:lnTo>
                    <a:lnTo>
                      <a:pt x="671" y="2060"/>
                    </a:lnTo>
                    <a:lnTo>
                      <a:pt x="598" y="2028"/>
                    </a:lnTo>
                    <a:lnTo>
                      <a:pt x="529" y="1990"/>
                    </a:lnTo>
                    <a:lnTo>
                      <a:pt x="463" y="1948"/>
                    </a:lnTo>
                    <a:lnTo>
                      <a:pt x="399" y="1901"/>
                    </a:lnTo>
                    <a:lnTo>
                      <a:pt x="341" y="1851"/>
                    </a:lnTo>
                    <a:lnTo>
                      <a:pt x="285" y="1795"/>
                    </a:lnTo>
                    <a:lnTo>
                      <a:pt x="235" y="1737"/>
                    </a:lnTo>
                    <a:lnTo>
                      <a:pt x="188" y="1673"/>
                    </a:lnTo>
                    <a:lnTo>
                      <a:pt x="146" y="1607"/>
                    </a:lnTo>
                    <a:lnTo>
                      <a:pt x="108" y="1538"/>
                    </a:lnTo>
                    <a:lnTo>
                      <a:pt x="76" y="1465"/>
                    </a:lnTo>
                    <a:lnTo>
                      <a:pt x="50" y="1390"/>
                    </a:lnTo>
                    <a:lnTo>
                      <a:pt x="27" y="1313"/>
                    </a:lnTo>
                    <a:lnTo>
                      <a:pt x="13" y="1233"/>
                    </a:lnTo>
                    <a:lnTo>
                      <a:pt x="3" y="1151"/>
                    </a:lnTo>
                    <a:lnTo>
                      <a:pt x="0" y="1068"/>
                    </a:lnTo>
                    <a:lnTo>
                      <a:pt x="3" y="985"/>
                    </a:lnTo>
                    <a:lnTo>
                      <a:pt x="13" y="903"/>
                    </a:lnTo>
                    <a:lnTo>
                      <a:pt x="27" y="823"/>
                    </a:lnTo>
                    <a:lnTo>
                      <a:pt x="50" y="746"/>
                    </a:lnTo>
                    <a:lnTo>
                      <a:pt x="76" y="671"/>
                    </a:lnTo>
                    <a:lnTo>
                      <a:pt x="108" y="598"/>
                    </a:lnTo>
                    <a:lnTo>
                      <a:pt x="146" y="529"/>
                    </a:lnTo>
                    <a:lnTo>
                      <a:pt x="188" y="463"/>
                    </a:lnTo>
                    <a:lnTo>
                      <a:pt x="235" y="399"/>
                    </a:lnTo>
                    <a:lnTo>
                      <a:pt x="285" y="341"/>
                    </a:lnTo>
                    <a:lnTo>
                      <a:pt x="341" y="285"/>
                    </a:lnTo>
                    <a:lnTo>
                      <a:pt x="399" y="235"/>
                    </a:lnTo>
                    <a:lnTo>
                      <a:pt x="463" y="188"/>
                    </a:lnTo>
                    <a:lnTo>
                      <a:pt x="529" y="146"/>
                    </a:lnTo>
                    <a:lnTo>
                      <a:pt x="598" y="108"/>
                    </a:lnTo>
                    <a:lnTo>
                      <a:pt x="671" y="76"/>
                    </a:lnTo>
                    <a:lnTo>
                      <a:pt x="746" y="50"/>
                    </a:lnTo>
                    <a:lnTo>
                      <a:pt x="823" y="27"/>
                    </a:lnTo>
                    <a:lnTo>
                      <a:pt x="903" y="13"/>
                    </a:lnTo>
                    <a:lnTo>
                      <a:pt x="985" y="3"/>
                    </a:lnTo>
                    <a:lnTo>
                      <a:pt x="106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1"/>
              <p:cNvSpPr>
                <a:spLocks noEditPoints="1"/>
              </p:cNvSpPr>
              <p:nvPr/>
            </p:nvSpPr>
            <p:spPr bwMode="auto">
              <a:xfrm>
                <a:off x="9079966" y="-376446"/>
                <a:ext cx="413435" cy="413433"/>
              </a:xfrm>
              <a:custGeom>
                <a:avLst/>
                <a:gdLst>
                  <a:gd name="T0" fmla="*/ 680 w 1462"/>
                  <a:gd name="T1" fmla="*/ 115 h 1462"/>
                  <a:gd name="T2" fmla="*/ 643 w 1462"/>
                  <a:gd name="T3" fmla="*/ 137 h 1462"/>
                  <a:gd name="T4" fmla="*/ 621 w 1462"/>
                  <a:gd name="T5" fmla="*/ 174 h 1462"/>
                  <a:gd name="T6" fmla="*/ 619 w 1462"/>
                  <a:gd name="T7" fmla="*/ 760 h 1462"/>
                  <a:gd name="T8" fmla="*/ 625 w 1462"/>
                  <a:gd name="T9" fmla="*/ 793 h 1462"/>
                  <a:gd name="T10" fmla="*/ 646 w 1462"/>
                  <a:gd name="T11" fmla="*/ 822 h 1462"/>
                  <a:gd name="T12" fmla="*/ 1123 w 1462"/>
                  <a:gd name="T13" fmla="*/ 1100 h 1462"/>
                  <a:gd name="T14" fmla="*/ 1160 w 1462"/>
                  <a:gd name="T15" fmla="*/ 1110 h 1462"/>
                  <a:gd name="T16" fmla="*/ 1196 w 1462"/>
                  <a:gd name="T17" fmla="*/ 1105 h 1462"/>
                  <a:gd name="T18" fmla="*/ 1226 w 1462"/>
                  <a:gd name="T19" fmla="*/ 1084 h 1462"/>
                  <a:gd name="T20" fmla="*/ 1247 w 1462"/>
                  <a:gd name="T21" fmla="*/ 1050 h 1462"/>
                  <a:gd name="T22" fmla="*/ 1249 w 1462"/>
                  <a:gd name="T23" fmla="*/ 1013 h 1462"/>
                  <a:gd name="T24" fmla="*/ 1236 w 1462"/>
                  <a:gd name="T25" fmla="*/ 979 h 1462"/>
                  <a:gd name="T26" fmla="*/ 1207 w 1462"/>
                  <a:gd name="T27" fmla="*/ 953 h 1462"/>
                  <a:gd name="T28" fmla="*/ 787 w 1462"/>
                  <a:gd name="T29" fmla="*/ 196 h 1462"/>
                  <a:gd name="T30" fmla="*/ 775 w 1462"/>
                  <a:gd name="T31" fmla="*/ 154 h 1462"/>
                  <a:gd name="T32" fmla="*/ 746 w 1462"/>
                  <a:gd name="T33" fmla="*/ 124 h 1462"/>
                  <a:gd name="T34" fmla="*/ 702 w 1462"/>
                  <a:gd name="T35" fmla="*/ 113 h 1462"/>
                  <a:gd name="T36" fmla="*/ 802 w 1462"/>
                  <a:gd name="T37" fmla="*/ 3 h 1462"/>
                  <a:gd name="T38" fmla="*/ 936 w 1462"/>
                  <a:gd name="T39" fmla="*/ 30 h 1462"/>
                  <a:gd name="T40" fmla="*/ 1061 w 1462"/>
                  <a:gd name="T41" fmla="*/ 79 h 1462"/>
                  <a:gd name="T42" fmla="*/ 1173 w 1462"/>
                  <a:gd name="T43" fmla="*/ 149 h 1462"/>
                  <a:gd name="T44" fmla="*/ 1271 w 1462"/>
                  <a:gd name="T45" fmla="*/ 239 h 1462"/>
                  <a:gd name="T46" fmla="*/ 1350 w 1462"/>
                  <a:gd name="T47" fmla="*/ 343 h 1462"/>
                  <a:gd name="T48" fmla="*/ 1410 w 1462"/>
                  <a:gd name="T49" fmla="*/ 463 h 1462"/>
                  <a:gd name="T50" fmla="*/ 1448 w 1462"/>
                  <a:gd name="T51" fmla="*/ 593 h 1462"/>
                  <a:gd name="T52" fmla="*/ 1462 w 1462"/>
                  <a:gd name="T53" fmla="*/ 731 h 1462"/>
                  <a:gd name="T54" fmla="*/ 1448 w 1462"/>
                  <a:gd name="T55" fmla="*/ 869 h 1462"/>
                  <a:gd name="T56" fmla="*/ 1410 w 1462"/>
                  <a:gd name="T57" fmla="*/ 999 h 1462"/>
                  <a:gd name="T58" fmla="*/ 1350 w 1462"/>
                  <a:gd name="T59" fmla="*/ 1119 h 1462"/>
                  <a:gd name="T60" fmla="*/ 1271 w 1462"/>
                  <a:gd name="T61" fmla="*/ 1223 h 1462"/>
                  <a:gd name="T62" fmla="*/ 1173 w 1462"/>
                  <a:gd name="T63" fmla="*/ 1313 h 1462"/>
                  <a:gd name="T64" fmla="*/ 1061 w 1462"/>
                  <a:gd name="T65" fmla="*/ 1383 h 1462"/>
                  <a:gd name="T66" fmla="*/ 936 w 1462"/>
                  <a:gd name="T67" fmla="*/ 1432 h 1462"/>
                  <a:gd name="T68" fmla="*/ 802 w 1462"/>
                  <a:gd name="T69" fmla="*/ 1459 h 1462"/>
                  <a:gd name="T70" fmla="*/ 660 w 1462"/>
                  <a:gd name="T71" fmla="*/ 1459 h 1462"/>
                  <a:gd name="T72" fmla="*/ 526 w 1462"/>
                  <a:gd name="T73" fmla="*/ 1432 h 1462"/>
                  <a:gd name="T74" fmla="*/ 401 w 1462"/>
                  <a:gd name="T75" fmla="*/ 1383 h 1462"/>
                  <a:gd name="T76" fmla="*/ 289 w 1462"/>
                  <a:gd name="T77" fmla="*/ 1313 h 1462"/>
                  <a:gd name="T78" fmla="*/ 191 w 1462"/>
                  <a:gd name="T79" fmla="*/ 1223 h 1462"/>
                  <a:gd name="T80" fmla="*/ 112 w 1462"/>
                  <a:gd name="T81" fmla="*/ 1119 h 1462"/>
                  <a:gd name="T82" fmla="*/ 52 w 1462"/>
                  <a:gd name="T83" fmla="*/ 999 h 1462"/>
                  <a:gd name="T84" fmla="*/ 14 w 1462"/>
                  <a:gd name="T85" fmla="*/ 869 h 1462"/>
                  <a:gd name="T86" fmla="*/ 0 w 1462"/>
                  <a:gd name="T87" fmla="*/ 731 h 1462"/>
                  <a:gd name="T88" fmla="*/ 14 w 1462"/>
                  <a:gd name="T89" fmla="*/ 593 h 1462"/>
                  <a:gd name="T90" fmla="*/ 52 w 1462"/>
                  <a:gd name="T91" fmla="*/ 463 h 1462"/>
                  <a:gd name="T92" fmla="*/ 112 w 1462"/>
                  <a:gd name="T93" fmla="*/ 343 h 1462"/>
                  <a:gd name="T94" fmla="*/ 191 w 1462"/>
                  <a:gd name="T95" fmla="*/ 239 h 1462"/>
                  <a:gd name="T96" fmla="*/ 289 w 1462"/>
                  <a:gd name="T97" fmla="*/ 149 h 1462"/>
                  <a:gd name="T98" fmla="*/ 401 w 1462"/>
                  <a:gd name="T99" fmla="*/ 79 h 1462"/>
                  <a:gd name="T100" fmla="*/ 526 w 1462"/>
                  <a:gd name="T101" fmla="*/ 30 h 1462"/>
                  <a:gd name="T102" fmla="*/ 660 w 1462"/>
                  <a:gd name="T103" fmla="*/ 3 h 1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62" h="1462">
                    <a:moveTo>
                      <a:pt x="702" y="113"/>
                    </a:moveTo>
                    <a:lnTo>
                      <a:pt x="680" y="115"/>
                    </a:lnTo>
                    <a:lnTo>
                      <a:pt x="660" y="124"/>
                    </a:lnTo>
                    <a:lnTo>
                      <a:pt x="643" y="137"/>
                    </a:lnTo>
                    <a:lnTo>
                      <a:pt x="630" y="154"/>
                    </a:lnTo>
                    <a:lnTo>
                      <a:pt x="621" y="174"/>
                    </a:lnTo>
                    <a:lnTo>
                      <a:pt x="619" y="196"/>
                    </a:lnTo>
                    <a:lnTo>
                      <a:pt x="619" y="760"/>
                    </a:lnTo>
                    <a:lnTo>
                      <a:pt x="620" y="776"/>
                    </a:lnTo>
                    <a:lnTo>
                      <a:pt x="625" y="793"/>
                    </a:lnTo>
                    <a:lnTo>
                      <a:pt x="635" y="808"/>
                    </a:lnTo>
                    <a:lnTo>
                      <a:pt x="646" y="822"/>
                    </a:lnTo>
                    <a:lnTo>
                      <a:pt x="660" y="832"/>
                    </a:lnTo>
                    <a:lnTo>
                      <a:pt x="1123" y="1100"/>
                    </a:lnTo>
                    <a:lnTo>
                      <a:pt x="1141" y="1107"/>
                    </a:lnTo>
                    <a:lnTo>
                      <a:pt x="1160" y="1110"/>
                    </a:lnTo>
                    <a:lnTo>
                      <a:pt x="1178" y="1109"/>
                    </a:lnTo>
                    <a:lnTo>
                      <a:pt x="1196" y="1105"/>
                    </a:lnTo>
                    <a:lnTo>
                      <a:pt x="1213" y="1097"/>
                    </a:lnTo>
                    <a:lnTo>
                      <a:pt x="1226" y="1084"/>
                    </a:lnTo>
                    <a:lnTo>
                      <a:pt x="1238" y="1068"/>
                    </a:lnTo>
                    <a:lnTo>
                      <a:pt x="1247" y="1050"/>
                    </a:lnTo>
                    <a:lnTo>
                      <a:pt x="1250" y="1032"/>
                    </a:lnTo>
                    <a:lnTo>
                      <a:pt x="1249" y="1013"/>
                    </a:lnTo>
                    <a:lnTo>
                      <a:pt x="1244" y="995"/>
                    </a:lnTo>
                    <a:lnTo>
                      <a:pt x="1236" y="979"/>
                    </a:lnTo>
                    <a:lnTo>
                      <a:pt x="1223" y="964"/>
                    </a:lnTo>
                    <a:lnTo>
                      <a:pt x="1207" y="953"/>
                    </a:lnTo>
                    <a:lnTo>
                      <a:pt x="787" y="711"/>
                    </a:lnTo>
                    <a:lnTo>
                      <a:pt x="787" y="196"/>
                    </a:lnTo>
                    <a:lnTo>
                      <a:pt x="784" y="174"/>
                    </a:lnTo>
                    <a:lnTo>
                      <a:pt x="775" y="154"/>
                    </a:lnTo>
                    <a:lnTo>
                      <a:pt x="763" y="137"/>
                    </a:lnTo>
                    <a:lnTo>
                      <a:pt x="746" y="124"/>
                    </a:lnTo>
                    <a:lnTo>
                      <a:pt x="726" y="115"/>
                    </a:lnTo>
                    <a:lnTo>
                      <a:pt x="702" y="113"/>
                    </a:lnTo>
                    <a:close/>
                    <a:moveTo>
                      <a:pt x="731" y="0"/>
                    </a:moveTo>
                    <a:lnTo>
                      <a:pt x="802" y="3"/>
                    </a:lnTo>
                    <a:lnTo>
                      <a:pt x="869" y="14"/>
                    </a:lnTo>
                    <a:lnTo>
                      <a:pt x="936" y="30"/>
                    </a:lnTo>
                    <a:lnTo>
                      <a:pt x="999" y="52"/>
                    </a:lnTo>
                    <a:lnTo>
                      <a:pt x="1061" y="79"/>
                    </a:lnTo>
                    <a:lnTo>
                      <a:pt x="1119" y="112"/>
                    </a:lnTo>
                    <a:lnTo>
                      <a:pt x="1173" y="149"/>
                    </a:lnTo>
                    <a:lnTo>
                      <a:pt x="1223" y="191"/>
                    </a:lnTo>
                    <a:lnTo>
                      <a:pt x="1271" y="239"/>
                    </a:lnTo>
                    <a:lnTo>
                      <a:pt x="1313" y="289"/>
                    </a:lnTo>
                    <a:lnTo>
                      <a:pt x="1350" y="343"/>
                    </a:lnTo>
                    <a:lnTo>
                      <a:pt x="1383" y="401"/>
                    </a:lnTo>
                    <a:lnTo>
                      <a:pt x="1410" y="463"/>
                    </a:lnTo>
                    <a:lnTo>
                      <a:pt x="1432" y="526"/>
                    </a:lnTo>
                    <a:lnTo>
                      <a:pt x="1448" y="593"/>
                    </a:lnTo>
                    <a:lnTo>
                      <a:pt x="1459" y="660"/>
                    </a:lnTo>
                    <a:lnTo>
                      <a:pt x="1462" y="731"/>
                    </a:lnTo>
                    <a:lnTo>
                      <a:pt x="1459" y="802"/>
                    </a:lnTo>
                    <a:lnTo>
                      <a:pt x="1448" y="869"/>
                    </a:lnTo>
                    <a:lnTo>
                      <a:pt x="1432" y="936"/>
                    </a:lnTo>
                    <a:lnTo>
                      <a:pt x="1410" y="999"/>
                    </a:lnTo>
                    <a:lnTo>
                      <a:pt x="1383" y="1061"/>
                    </a:lnTo>
                    <a:lnTo>
                      <a:pt x="1350" y="1119"/>
                    </a:lnTo>
                    <a:lnTo>
                      <a:pt x="1313" y="1173"/>
                    </a:lnTo>
                    <a:lnTo>
                      <a:pt x="1271" y="1223"/>
                    </a:lnTo>
                    <a:lnTo>
                      <a:pt x="1223" y="1271"/>
                    </a:lnTo>
                    <a:lnTo>
                      <a:pt x="1173" y="1313"/>
                    </a:lnTo>
                    <a:lnTo>
                      <a:pt x="1119" y="1350"/>
                    </a:lnTo>
                    <a:lnTo>
                      <a:pt x="1061" y="1383"/>
                    </a:lnTo>
                    <a:lnTo>
                      <a:pt x="999" y="1410"/>
                    </a:lnTo>
                    <a:lnTo>
                      <a:pt x="936" y="1432"/>
                    </a:lnTo>
                    <a:lnTo>
                      <a:pt x="869" y="1448"/>
                    </a:lnTo>
                    <a:lnTo>
                      <a:pt x="802" y="1459"/>
                    </a:lnTo>
                    <a:lnTo>
                      <a:pt x="731" y="1462"/>
                    </a:lnTo>
                    <a:lnTo>
                      <a:pt x="660" y="1459"/>
                    </a:lnTo>
                    <a:lnTo>
                      <a:pt x="593" y="1448"/>
                    </a:lnTo>
                    <a:lnTo>
                      <a:pt x="526" y="1432"/>
                    </a:lnTo>
                    <a:lnTo>
                      <a:pt x="463" y="1410"/>
                    </a:lnTo>
                    <a:lnTo>
                      <a:pt x="401" y="1383"/>
                    </a:lnTo>
                    <a:lnTo>
                      <a:pt x="343" y="1350"/>
                    </a:lnTo>
                    <a:lnTo>
                      <a:pt x="289" y="1313"/>
                    </a:lnTo>
                    <a:lnTo>
                      <a:pt x="239" y="1271"/>
                    </a:lnTo>
                    <a:lnTo>
                      <a:pt x="191" y="1223"/>
                    </a:lnTo>
                    <a:lnTo>
                      <a:pt x="149" y="1173"/>
                    </a:lnTo>
                    <a:lnTo>
                      <a:pt x="112" y="1119"/>
                    </a:lnTo>
                    <a:lnTo>
                      <a:pt x="79" y="1061"/>
                    </a:lnTo>
                    <a:lnTo>
                      <a:pt x="52" y="999"/>
                    </a:lnTo>
                    <a:lnTo>
                      <a:pt x="30" y="936"/>
                    </a:lnTo>
                    <a:lnTo>
                      <a:pt x="14" y="869"/>
                    </a:lnTo>
                    <a:lnTo>
                      <a:pt x="3" y="802"/>
                    </a:lnTo>
                    <a:lnTo>
                      <a:pt x="0" y="731"/>
                    </a:lnTo>
                    <a:lnTo>
                      <a:pt x="3" y="660"/>
                    </a:lnTo>
                    <a:lnTo>
                      <a:pt x="14" y="593"/>
                    </a:lnTo>
                    <a:lnTo>
                      <a:pt x="30" y="526"/>
                    </a:lnTo>
                    <a:lnTo>
                      <a:pt x="52" y="463"/>
                    </a:lnTo>
                    <a:lnTo>
                      <a:pt x="79" y="401"/>
                    </a:lnTo>
                    <a:lnTo>
                      <a:pt x="112" y="343"/>
                    </a:lnTo>
                    <a:lnTo>
                      <a:pt x="149" y="289"/>
                    </a:lnTo>
                    <a:lnTo>
                      <a:pt x="191" y="239"/>
                    </a:lnTo>
                    <a:lnTo>
                      <a:pt x="239" y="191"/>
                    </a:lnTo>
                    <a:lnTo>
                      <a:pt x="289" y="149"/>
                    </a:lnTo>
                    <a:lnTo>
                      <a:pt x="343" y="112"/>
                    </a:lnTo>
                    <a:lnTo>
                      <a:pt x="401" y="79"/>
                    </a:lnTo>
                    <a:lnTo>
                      <a:pt x="463" y="52"/>
                    </a:lnTo>
                    <a:lnTo>
                      <a:pt x="526" y="30"/>
                    </a:lnTo>
                    <a:lnTo>
                      <a:pt x="593" y="14"/>
                    </a:lnTo>
                    <a:lnTo>
                      <a:pt x="660" y="3"/>
                    </a:lnTo>
                    <a:lnTo>
                      <a:pt x="731"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23" name="Left-Right Arrow 119"/>
          <p:cNvSpPr>
            <a:spLocks noChangeAspect="1"/>
          </p:cNvSpPr>
          <p:nvPr/>
        </p:nvSpPr>
        <p:spPr bwMode="auto">
          <a:xfrm rot="5400000">
            <a:off x="3112186" y="4139101"/>
            <a:ext cx="562822" cy="227512"/>
          </a:xfrm>
          <a:prstGeom prst="leftRightArrow">
            <a:avLst>
              <a:gd name="adj1" fmla="val 41074"/>
              <a:gd name="adj2" fmla="val 57692"/>
            </a:avLst>
          </a:prstGeom>
          <a:solidFill>
            <a:srgbClr val="C0E8FF"/>
          </a:solidFill>
          <a:ln w="3175" cap="flat" cmpd="sng" algn="ctr">
            <a:solidFill>
              <a:srgbClr val="438EB7"/>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sp>
        <p:nvSpPr>
          <p:cNvPr id="24" name="Left-Right Arrow 120"/>
          <p:cNvSpPr>
            <a:spLocks noChangeAspect="1"/>
          </p:cNvSpPr>
          <p:nvPr/>
        </p:nvSpPr>
        <p:spPr bwMode="auto">
          <a:xfrm rot="700176">
            <a:off x="2271742" y="3033043"/>
            <a:ext cx="536739" cy="238568"/>
          </a:xfrm>
          <a:prstGeom prst="leftRightArrow">
            <a:avLst>
              <a:gd name="adj1" fmla="val 41074"/>
              <a:gd name="adj2" fmla="val 57692"/>
            </a:avLst>
          </a:prstGeom>
          <a:solidFill>
            <a:srgbClr val="C0E8FF"/>
          </a:solidFill>
          <a:ln w="3175" cap="flat" cmpd="sng" algn="ctr">
            <a:solidFill>
              <a:srgbClr val="438EB7"/>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grpSp>
        <p:nvGrpSpPr>
          <p:cNvPr id="25" name="Group 24"/>
          <p:cNvGrpSpPr>
            <a:grpSpLocks noChangeAspect="1"/>
          </p:cNvGrpSpPr>
          <p:nvPr/>
        </p:nvGrpSpPr>
        <p:grpSpPr>
          <a:xfrm>
            <a:off x="1606364" y="2469505"/>
            <a:ext cx="679551" cy="855542"/>
            <a:chOff x="6854025" y="-1724367"/>
            <a:chExt cx="996950" cy="1196975"/>
          </a:xfrm>
        </p:grpSpPr>
        <p:sp>
          <p:nvSpPr>
            <p:cNvPr id="26" name="Freeform 50"/>
            <p:cNvSpPr>
              <a:spLocks/>
            </p:cNvSpPr>
            <p:nvPr/>
          </p:nvSpPr>
          <p:spPr bwMode="auto">
            <a:xfrm>
              <a:off x="6854025" y="-1724367"/>
              <a:ext cx="892175" cy="1035050"/>
            </a:xfrm>
            <a:custGeom>
              <a:avLst/>
              <a:gdLst>
                <a:gd name="T0" fmla="*/ 2809 w 2809"/>
                <a:gd name="T1" fmla="*/ 846 h 3261"/>
                <a:gd name="T2" fmla="*/ 2498 w 2809"/>
                <a:gd name="T3" fmla="*/ 1714 h 3261"/>
                <a:gd name="T4" fmla="*/ 2444 w 2809"/>
                <a:gd name="T5" fmla="*/ 1693 h 3261"/>
                <a:gd name="T6" fmla="*/ 2386 w 2809"/>
                <a:gd name="T7" fmla="*/ 1693 h 3261"/>
                <a:gd name="T8" fmla="*/ 2332 w 2809"/>
                <a:gd name="T9" fmla="*/ 1714 h 3261"/>
                <a:gd name="T10" fmla="*/ 1648 w 2809"/>
                <a:gd name="T11" fmla="*/ 2131 h 3261"/>
                <a:gd name="T12" fmla="*/ 1620 w 2809"/>
                <a:gd name="T13" fmla="*/ 2171 h 3261"/>
                <a:gd name="T14" fmla="*/ 1610 w 2809"/>
                <a:gd name="T15" fmla="*/ 2219 h 3261"/>
                <a:gd name="T16" fmla="*/ 1620 w 2809"/>
                <a:gd name="T17" fmla="*/ 2266 h 3261"/>
                <a:gd name="T18" fmla="*/ 1648 w 2809"/>
                <a:gd name="T19" fmla="*/ 2307 h 3261"/>
                <a:gd name="T20" fmla="*/ 1817 w 2809"/>
                <a:gd name="T21" fmla="*/ 2413 h 3261"/>
                <a:gd name="T22" fmla="*/ 1648 w 2809"/>
                <a:gd name="T23" fmla="*/ 2518 h 3261"/>
                <a:gd name="T24" fmla="*/ 1620 w 2809"/>
                <a:gd name="T25" fmla="*/ 2558 h 3261"/>
                <a:gd name="T26" fmla="*/ 1610 w 2809"/>
                <a:gd name="T27" fmla="*/ 2606 h 3261"/>
                <a:gd name="T28" fmla="*/ 1620 w 2809"/>
                <a:gd name="T29" fmla="*/ 2655 h 3261"/>
                <a:gd name="T30" fmla="*/ 1648 w 2809"/>
                <a:gd name="T31" fmla="*/ 2694 h 3261"/>
                <a:gd name="T32" fmla="*/ 1790 w 2809"/>
                <a:gd name="T33" fmla="*/ 2783 h 3261"/>
                <a:gd name="T34" fmla="*/ 1782 w 2809"/>
                <a:gd name="T35" fmla="*/ 2826 h 3261"/>
                <a:gd name="T36" fmla="*/ 1679 w 2809"/>
                <a:gd name="T37" fmla="*/ 3048 h 3261"/>
                <a:gd name="T38" fmla="*/ 1570 w 2809"/>
                <a:gd name="T39" fmla="*/ 3051 h 3261"/>
                <a:gd name="T40" fmla="*/ 1513 w 2809"/>
                <a:gd name="T41" fmla="*/ 3077 h 3261"/>
                <a:gd name="T42" fmla="*/ 1475 w 2809"/>
                <a:gd name="T43" fmla="*/ 3126 h 3261"/>
                <a:gd name="T44" fmla="*/ 1461 w 2809"/>
                <a:gd name="T45" fmla="*/ 3187 h 3261"/>
                <a:gd name="T46" fmla="*/ 1341 w 2809"/>
                <a:gd name="T47" fmla="*/ 3261 h 3261"/>
                <a:gd name="T48" fmla="*/ 1281 w 2809"/>
                <a:gd name="T49" fmla="*/ 3248 h 3261"/>
                <a:gd name="T50" fmla="*/ 1138 w 2809"/>
                <a:gd name="T51" fmla="*/ 3250 h 3261"/>
                <a:gd name="T52" fmla="*/ 0 w 2809"/>
                <a:gd name="T53" fmla="*/ 2571 h 3261"/>
                <a:gd name="T54" fmla="*/ 0 w 2809"/>
                <a:gd name="T55" fmla="*/ 2283 h 3261"/>
                <a:gd name="T56" fmla="*/ 0 w 2809"/>
                <a:gd name="T57" fmla="*/ 2029 h 3261"/>
                <a:gd name="T58" fmla="*/ 0 w 2809"/>
                <a:gd name="T59" fmla="*/ 1808 h 3261"/>
                <a:gd name="T60" fmla="*/ 0 w 2809"/>
                <a:gd name="T61" fmla="*/ 1616 h 3261"/>
                <a:gd name="T62" fmla="*/ 0 w 2809"/>
                <a:gd name="T63" fmla="*/ 1451 h 3261"/>
                <a:gd name="T64" fmla="*/ 0 w 2809"/>
                <a:gd name="T65" fmla="*/ 1311 h 3261"/>
                <a:gd name="T66" fmla="*/ 0 w 2809"/>
                <a:gd name="T67" fmla="*/ 1194 h 3261"/>
                <a:gd name="T68" fmla="*/ 0 w 2809"/>
                <a:gd name="T69" fmla="*/ 1100 h 3261"/>
                <a:gd name="T70" fmla="*/ 0 w 2809"/>
                <a:gd name="T71" fmla="*/ 1024 h 3261"/>
                <a:gd name="T72" fmla="*/ 0 w 2809"/>
                <a:gd name="T73" fmla="*/ 965 h 3261"/>
                <a:gd name="T74" fmla="*/ 0 w 2809"/>
                <a:gd name="T75" fmla="*/ 921 h 3261"/>
                <a:gd name="T76" fmla="*/ 0 w 2809"/>
                <a:gd name="T77" fmla="*/ 888 h 3261"/>
                <a:gd name="T78" fmla="*/ 0 w 2809"/>
                <a:gd name="T79" fmla="*/ 867 h 3261"/>
                <a:gd name="T80" fmla="*/ 0 w 2809"/>
                <a:gd name="T81" fmla="*/ 854 h 3261"/>
                <a:gd name="T82" fmla="*/ 0 w 2809"/>
                <a:gd name="T83" fmla="*/ 847 h 3261"/>
                <a:gd name="T84" fmla="*/ 0 w 2809"/>
                <a:gd name="T85" fmla="*/ 844 h 3261"/>
                <a:gd name="T86" fmla="*/ 1404 w 2809"/>
                <a:gd name="T87" fmla="*/ 0 h 3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09" h="3261">
                  <a:moveTo>
                    <a:pt x="1404" y="0"/>
                  </a:moveTo>
                  <a:lnTo>
                    <a:pt x="2809" y="846"/>
                  </a:lnTo>
                  <a:lnTo>
                    <a:pt x="2809" y="1902"/>
                  </a:lnTo>
                  <a:lnTo>
                    <a:pt x="2498" y="1714"/>
                  </a:lnTo>
                  <a:lnTo>
                    <a:pt x="2472" y="1702"/>
                  </a:lnTo>
                  <a:lnTo>
                    <a:pt x="2444" y="1693"/>
                  </a:lnTo>
                  <a:lnTo>
                    <a:pt x="2415" y="1691"/>
                  </a:lnTo>
                  <a:lnTo>
                    <a:pt x="2386" y="1693"/>
                  </a:lnTo>
                  <a:lnTo>
                    <a:pt x="2359" y="1702"/>
                  </a:lnTo>
                  <a:lnTo>
                    <a:pt x="2332" y="1714"/>
                  </a:lnTo>
                  <a:lnTo>
                    <a:pt x="1667" y="2116"/>
                  </a:lnTo>
                  <a:lnTo>
                    <a:pt x="1648" y="2131"/>
                  </a:lnTo>
                  <a:lnTo>
                    <a:pt x="1631" y="2150"/>
                  </a:lnTo>
                  <a:lnTo>
                    <a:pt x="1620" y="2171"/>
                  </a:lnTo>
                  <a:lnTo>
                    <a:pt x="1612" y="2194"/>
                  </a:lnTo>
                  <a:lnTo>
                    <a:pt x="1610" y="2219"/>
                  </a:lnTo>
                  <a:lnTo>
                    <a:pt x="1612" y="2244"/>
                  </a:lnTo>
                  <a:lnTo>
                    <a:pt x="1620" y="2266"/>
                  </a:lnTo>
                  <a:lnTo>
                    <a:pt x="1631" y="2288"/>
                  </a:lnTo>
                  <a:lnTo>
                    <a:pt x="1648" y="2307"/>
                  </a:lnTo>
                  <a:lnTo>
                    <a:pt x="1667" y="2321"/>
                  </a:lnTo>
                  <a:lnTo>
                    <a:pt x="1817" y="2413"/>
                  </a:lnTo>
                  <a:lnTo>
                    <a:pt x="1667" y="2503"/>
                  </a:lnTo>
                  <a:lnTo>
                    <a:pt x="1648" y="2518"/>
                  </a:lnTo>
                  <a:lnTo>
                    <a:pt x="1631" y="2537"/>
                  </a:lnTo>
                  <a:lnTo>
                    <a:pt x="1620" y="2558"/>
                  </a:lnTo>
                  <a:lnTo>
                    <a:pt x="1612" y="2582"/>
                  </a:lnTo>
                  <a:lnTo>
                    <a:pt x="1610" y="2606"/>
                  </a:lnTo>
                  <a:lnTo>
                    <a:pt x="1612" y="2631"/>
                  </a:lnTo>
                  <a:lnTo>
                    <a:pt x="1620" y="2655"/>
                  </a:lnTo>
                  <a:lnTo>
                    <a:pt x="1631" y="2675"/>
                  </a:lnTo>
                  <a:lnTo>
                    <a:pt x="1648" y="2694"/>
                  </a:lnTo>
                  <a:lnTo>
                    <a:pt x="1667" y="2709"/>
                  </a:lnTo>
                  <a:lnTo>
                    <a:pt x="1790" y="2783"/>
                  </a:lnTo>
                  <a:lnTo>
                    <a:pt x="1784" y="2805"/>
                  </a:lnTo>
                  <a:lnTo>
                    <a:pt x="1782" y="2826"/>
                  </a:lnTo>
                  <a:lnTo>
                    <a:pt x="1782" y="2931"/>
                  </a:lnTo>
                  <a:lnTo>
                    <a:pt x="1679" y="3048"/>
                  </a:lnTo>
                  <a:lnTo>
                    <a:pt x="1602" y="3048"/>
                  </a:lnTo>
                  <a:lnTo>
                    <a:pt x="1570" y="3051"/>
                  </a:lnTo>
                  <a:lnTo>
                    <a:pt x="1540" y="3062"/>
                  </a:lnTo>
                  <a:lnTo>
                    <a:pt x="1513" y="3077"/>
                  </a:lnTo>
                  <a:lnTo>
                    <a:pt x="1492" y="3100"/>
                  </a:lnTo>
                  <a:lnTo>
                    <a:pt x="1475" y="3126"/>
                  </a:lnTo>
                  <a:lnTo>
                    <a:pt x="1465" y="3155"/>
                  </a:lnTo>
                  <a:lnTo>
                    <a:pt x="1461" y="3187"/>
                  </a:lnTo>
                  <a:lnTo>
                    <a:pt x="1461" y="3206"/>
                  </a:lnTo>
                  <a:lnTo>
                    <a:pt x="1341" y="3261"/>
                  </a:lnTo>
                  <a:lnTo>
                    <a:pt x="1312" y="3251"/>
                  </a:lnTo>
                  <a:lnTo>
                    <a:pt x="1281" y="3248"/>
                  </a:lnTo>
                  <a:lnTo>
                    <a:pt x="1161" y="3248"/>
                  </a:lnTo>
                  <a:lnTo>
                    <a:pt x="1138" y="3250"/>
                  </a:lnTo>
                  <a:lnTo>
                    <a:pt x="1117" y="3255"/>
                  </a:lnTo>
                  <a:lnTo>
                    <a:pt x="0" y="2571"/>
                  </a:lnTo>
                  <a:lnTo>
                    <a:pt x="0" y="2422"/>
                  </a:lnTo>
                  <a:lnTo>
                    <a:pt x="0" y="2283"/>
                  </a:lnTo>
                  <a:lnTo>
                    <a:pt x="0" y="2152"/>
                  </a:lnTo>
                  <a:lnTo>
                    <a:pt x="0" y="2029"/>
                  </a:lnTo>
                  <a:lnTo>
                    <a:pt x="0" y="1915"/>
                  </a:lnTo>
                  <a:lnTo>
                    <a:pt x="0" y="1808"/>
                  </a:lnTo>
                  <a:lnTo>
                    <a:pt x="0" y="1708"/>
                  </a:lnTo>
                  <a:lnTo>
                    <a:pt x="0" y="1616"/>
                  </a:lnTo>
                  <a:lnTo>
                    <a:pt x="0" y="1530"/>
                  </a:lnTo>
                  <a:lnTo>
                    <a:pt x="0" y="1451"/>
                  </a:lnTo>
                  <a:lnTo>
                    <a:pt x="0" y="1378"/>
                  </a:lnTo>
                  <a:lnTo>
                    <a:pt x="0" y="1311"/>
                  </a:lnTo>
                  <a:lnTo>
                    <a:pt x="0" y="1250"/>
                  </a:lnTo>
                  <a:lnTo>
                    <a:pt x="0" y="1194"/>
                  </a:lnTo>
                  <a:lnTo>
                    <a:pt x="0" y="1144"/>
                  </a:lnTo>
                  <a:lnTo>
                    <a:pt x="0" y="1100"/>
                  </a:lnTo>
                  <a:lnTo>
                    <a:pt x="0" y="1060"/>
                  </a:lnTo>
                  <a:lnTo>
                    <a:pt x="0" y="1024"/>
                  </a:lnTo>
                  <a:lnTo>
                    <a:pt x="0" y="992"/>
                  </a:lnTo>
                  <a:lnTo>
                    <a:pt x="0" y="965"/>
                  </a:lnTo>
                  <a:lnTo>
                    <a:pt x="0" y="941"/>
                  </a:lnTo>
                  <a:lnTo>
                    <a:pt x="0" y="921"/>
                  </a:lnTo>
                  <a:lnTo>
                    <a:pt x="0" y="903"/>
                  </a:lnTo>
                  <a:lnTo>
                    <a:pt x="0" y="888"/>
                  </a:lnTo>
                  <a:lnTo>
                    <a:pt x="0" y="876"/>
                  </a:lnTo>
                  <a:lnTo>
                    <a:pt x="0" y="867"/>
                  </a:lnTo>
                  <a:lnTo>
                    <a:pt x="0" y="860"/>
                  </a:lnTo>
                  <a:lnTo>
                    <a:pt x="0" y="854"/>
                  </a:lnTo>
                  <a:lnTo>
                    <a:pt x="0" y="850"/>
                  </a:lnTo>
                  <a:lnTo>
                    <a:pt x="0" y="847"/>
                  </a:lnTo>
                  <a:lnTo>
                    <a:pt x="0" y="846"/>
                  </a:lnTo>
                  <a:lnTo>
                    <a:pt x="0" y="844"/>
                  </a:lnTo>
                  <a:lnTo>
                    <a:pt x="0" y="844"/>
                  </a:lnTo>
                  <a:lnTo>
                    <a:pt x="1404" y="0"/>
                  </a:lnTo>
                  <a:close/>
                </a:path>
              </a:pathLst>
            </a:custGeom>
            <a:solidFill>
              <a:srgbClr val="FDA73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51"/>
            <p:cNvSpPr>
              <a:spLocks noEditPoints="1"/>
            </p:cNvSpPr>
            <p:nvPr/>
          </p:nvSpPr>
          <p:spPr bwMode="auto">
            <a:xfrm>
              <a:off x="6854025" y="-1724367"/>
              <a:ext cx="892175" cy="546100"/>
            </a:xfrm>
            <a:custGeom>
              <a:avLst/>
              <a:gdLst>
                <a:gd name="T0" fmla="*/ 1698 w 2809"/>
                <a:gd name="T1" fmla="*/ 1535 h 1717"/>
                <a:gd name="T2" fmla="*/ 1111 w 2809"/>
                <a:gd name="T3" fmla="*/ 1535 h 1717"/>
                <a:gd name="T4" fmla="*/ 1776 w 2809"/>
                <a:gd name="T5" fmla="*/ 1130 h 1717"/>
                <a:gd name="T6" fmla="*/ 1779 w 2809"/>
                <a:gd name="T7" fmla="*/ 1485 h 1717"/>
                <a:gd name="T8" fmla="*/ 1776 w 2809"/>
                <a:gd name="T9" fmla="*/ 1130 h 1717"/>
                <a:gd name="T10" fmla="*/ 1323 w 2809"/>
                <a:gd name="T11" fmla="*/ 1306 h 1717"/>
                <a:gd name="T12" fmla="*/ 744 w 2809"/>
                <a:gd name="T13" fmla="*/ 1308 h 1717"/>
                <a:gd name="T14" fmla="*/ 2146 w 2809"/>
                <a:gd name="T15" fmla="*/ 905 h 1717"/>
                <a:gd name="T16" fmla="*/ 2146 w 2809"/>
                <a:gd name="T17" fmla="*/ 1258 h 1717"/>
                <a:gd name="T18" fmla="*/ 2146 w 2809"/>
                <a:gd name="T19" fmla="*/ 905 h 1717"/>
                <a:gd name="T20" fmla="*/ 1695 w 2809"/>
                <a:gd name="T21" fmla="*/ 1081 h 1717"/>
                <a:gd name="T22" fmla="*/ 1114 w 2809"/>
                <a:gd name="T23" fmla="*/ 1081 h 1717"/>
                <a:gd name="T24" fmla="*/ 663 w 2809"/>
                <a:gd name="T25" fmla="*/ 905 h 1717"/>
                <a:gd name="T26" fmla="*/ 663 w 2809"/>
                <a:gd name="T27" fmla="*/ 1258 h 1717"/>
                <a:gd name="T28" fmla="*/ 663 w 2809"/>
                <a:gd name="T29" fmla="*/ 905 h 1717"/>
                <a:gd name="T30" fmla="*/ 2065 w 2809"/>
                <a:gd name="T31" fmla="*/ 856 h 1717"/>
                <a:gd name="T32" fmla="*/ 1486 w 2809"/>
                <a:gd name="T33" fmla="*/ 856 h 1717"/>
                <a:gd name="T34" fmla="*/ 1033 w 2809"/>
                <a:gd name="T35" fmla="*/ 680 h 1717"/>
                <a:gd name="T36" fmla="*/ 1033 w 2809"/>
                <a:gd name="T37" fmla="*/ 1033 h 1717"/>
                <a:gd name="T38" fmla="*/ 1033 w 2809"/>
                <a:gd name="T39" fmla="*/ 680 h 1717"/>
                <a:gd name="T40" fmla="*/ 581 w 2809"/>
                <a:gd name="T41" fmla="*/ 856 h 1717"/>
                <a:gd name="T42" fmla="*/ 0 w 2809"/>
                <a:gd name="T43" fmla="*/ 846 h 1717"/>
                <a:gd name="T44" fmla="*/ 2524 w 2809"/>
                <a:gd name="T45" fmla="*/ 675 h 1717"/>
                <a:gd name="T46" fmla="*/ 2513 w 2809"/>
                <a:gd name="T47" fmla="*/ 1030 h 1717"/>
                <a:gd name="T48" fmla="*/ 2524 w 2809"/>
                <a:gd name="T49" fmla="*/ 675 h 1717"/>
                <a:gd name="T50" fmla="*/ 1695 w 2809"/>
                <a:gd name="T51" fmla="*/ 630 h 1717"/>
                <a:gd name="T52" fmla="*/ 1114 w 2809"/>
                <a:gd name="T53" fmla="*/ 630 h 1717"/>
                <a:gd name="T54" fmla="*/ 2152 w 2809"/>
                <a:gd name="T55" fmla="*/ 450 h 1717"/>
                <a:gd name="T56" fmla="*/ 2146 w 2809"/>
                <a:gd name="T57" fmla="*/ 806 h 1717"/>
                <a:gd name="T58" fmla="*/ 2152 w 2809"/>
                <a:gd name="T59" fmla="*/ 450 h 1717"/>
                <a:gd name="T60" fmla="*/ 952 w 2809"/>
                <a:gd name="T61" fmla="*/ 630 h 1717"/>
                <a:gd name="T62" fmla="*/ 366 w 2809"/>
                <a:gd name="T63" fmla="*/ 625 h 1717"/>
                <a:gd name="T64" fmla="*/ 1779 w 2809"/>
                <a:gd name="T65" fmla="*/ 226 h 1717"/>
                <a:gd name="T66" fmla="*/ 1776 w 2809"/>
                <a:gd name="T67" fmla="*/ 581 h 1717"/>
                <a:gd name="T68" fmla="*/ 1779 w 2809"/>
                <a:gd name="T69" fmla="*/ 226 h 1717"/>
                <a:gd name="T70" fmla="*/ 1323 w 2809"/>
                <a:gd name="T71" fmla="*/ 405 h 1717"/>
                <a:gd name="T72" fmla="*/ 739 w 2809"/>
                <a:gd name="T73" fmla="*/ 401 h 1717"/>
                <a:gd name="T74" fmla="*/ 1404 w 2809"/>
                <a:gd name="T75" fmla="*/ 0 h 1717"/>
                <a:gd name="T76" fmla="*/ 1404 w 2809"/>
                <a:gd name="T77" fmla="*/ 355 h 1717"/>
                <a:gd name="T78" fmla="*/ 1404 w 2809"/>
                <a:gd name="T79" fmla="*/ 0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09" h="1717">
                  <a:moveTo>
                    <a:pt x="1404" y="1356"/>
                  </a:moveTo>
                  <a:lnTo>
                    <a:pt x="1698" y="1535"/>
                  </a:lnTo>
                  <a:lnTo>
                    <a:pt x="1404" y="1717"/>
                  </a:lnTo>
                  <a:lnTo>
                    <a:pt x="1111" y="1535"/>
                  </a:lnTo>
                  <a:lnTo>
                    <a:pt x="1404" y="1356"/>
                  </a:lnTo>
                  <a:close/>
                  <a:moveTo>
                    <a:pt x="1776" y="1130"/>
                  </a:moveTo>
                  <a:lnTo>
                    <a:pt x="2065" y="1308"/>
                  </a:lnTo>
                  <a:lnTo>
                    <a:pt x="1779" y="1485"/>
                  </a:lnTo>
                  <a:lnTo>
                    <a:pt x="1486" y="1306"/>
                  </a:lnTo>
                  <a:lnTo>
                    <a:pt x="1776" y="1130"/>
                  </a:lnTo>
                  <a:close/>
                  <a:moveTo>
                    <a:pt x="1033" y="1130"/>
                  </a:moveTo>
                  <a:lnTo>
                    <a:pt x="1323" y="1306"/>
                  </a:lnTo>
                  <a:lnTo>
                    <a:pt x="1030" y="1485"/>
                  </a:lnTo>
                  <a:lnTo>
                    <a:pt x="744" y="1308"/>
                  </a:lnTo>
                  <a:lnTo>
                    <a:pt x="1033" y="1130"/>
                  </a:lnTo>
                  <a:close/>
                  <a:moveTo>
                    <a:pt x="2146" y="905"/>
                  </a:moveTo>
                  <a:lnTo>
                    <a:pt x="2432" y="1079"/>
                  </a:lnTo>
                  <a:lnTo>
                    <a:pt x="2146" y="1258"/>
                  </a:lnTo>
                  <a:lnTo>
                    <a:pt x="1857" y="1081"/>
                  </a:lnTo>
                  <a:lnTo>
                    <a:pt x="2146" y="905"/>
                  </a:lnTo>
                  <a:close/>
                  <a:moveTo>
                    <a:pt x="1404" y="905"/>
                  </a:moveTo>
                  <a:lnTo>
                    <a:pt x="1695" y="1081"/>
                  </a:lnTo>
                  <a:lnTo>
                    <a:pt x="1404" y="1258"/>
                  </a:lnTo>
                  <a:lnTo>
                    <a:pt x="1114" y="1081"/>
                  </a:lnTo>
                  <a:lnTo>
                    <a:pt x="1404" y="905"/>
                  </a:lnTo>
                  <a:close/>
                  <a:moveTo>
                    <a:pt x="663" y="905"/>
                  </a:moveTo>
                  <a:lnTo>
                    <a:pt x="952" y="1081"/>
                  </a:lnTo>
                  <a:lnTo>
                    <a:pt x="663" y="1258"/>
                  </a:lnTo>
                  <a:lnTo>
                    <a:pt x="376" y="1079"/>
                  </a:lnTo>
                  <a:lnTo>
                    <a:pt x="663" y="905"/>
                  </a:lnTo>
                  <a:close/>
                  <a:moveTo>
                    <a:pt x="1776" y="680"/>
                  </a:moveTo>
                  <a:lnTo>
                    <a:pt x="2065" y="856"/>
                  </a:lnTo>
                  <a:lnTo>
                    <a:pt x="1776" y="1033"/>
                  </a:lnTo>
                  <a:lnTo>
                    <a:pt x="1486" y="856"/>
                  </a:lnTo>
                  <a:lnTo>
                    <a:pt x="1776" y="680"/>
                  </a:lnTo>
                  <a:close/>
                  <a:moveTo>
                    <a:pt x="1033" y="680"/>
                  </a:moveTo>
                  <a:lnTo>
                    <a:pt x="1323" y="856"/>
                  </a:lnTo>
                  <a:lnTo>
                    <a:pt x="1033" y="1033"/>
                  </a:lnTo>
                  <a:lnTo>
                    <a:pt x="744" y="856"/>
                  </a:lnTo>
                  <a:lnTo>
                    <a:pt x="1033" y="680"/>
                  </a:lnTo>
                  <a:close/>
                  <a:moveTo>
                    <a:pt x="284" y="675"/>
                  </a:moveTo>
                  <a:lnTo>
                    <a:pt x="581" y="856"/>
                  </a:lnTo>
                  <a:lnTo>
                    <a:pt x="295" y="1030"/>
                  </a:lnTo>
                  <a:lnTo>
                    <a:pt x="0" y="846"/>
                  </a:lnTo>
                  <a:lnTo>
                    <a:pt x="284" y="675"/>
                  </a:lnTo>
                  <a:close/>
                  <a:moveTo>
                    <a:pt x="2524" y="675"/>
                  </a:moveTo>
                  <a:lnTo>
                    <a:pt x="2809" y="846"/>
                  </a:lnTo>
                  <a:lnTo>
                    <a:pt x="2513" y="1030"/>
                  </a:lnTo>
                  <a:lnTo>
                    <a:pt x="2227" y="856"/>
                  </a:lnTo>
                  <a:lnTo>
                    <a:pt x="2524" y="675"/>
                  </a:lnTo>
                  <a:close/>
                  <a:moveTo>
                    <a:pt x="1404" y="454"/>
                  </a:moveTo>
                  <a:lnTo>
                    <a:pt x="1695" y="630"/>
                  </a:lnTo>
                  <a:lnTo>
                    <a:pt x="1404" y="806"/>
                  </a:lnTo>
                  <a:lnTo>
                    <a:pt x="1114" y="630"/>
                  </a:lnTo>
                  <a:lnTo>
                    <a:pt x="1404" y="454"/>
                  </a:lnTo>
                  <a:close/>
                  <a:moveTo>
                    <a:pt x="2152" y="450"/>
                  </a:moveTo>
                  <a:lnTo>
                    <a:pt x="2443" y="625"/>
                  </a:lnTo>
                  <a:lnTo>
                    <a:pt x="2146" y="806"/>
                  </a:lnTo>
                  <a:lnTo>
                    <a:pt x="1857" y="630"/>
                  </a:lnTo>
                  <a:lnTo>
                    <a:pt x="2152" y="450"/>
                  </a:lnTo>
                  <a:close/>
                  <a:moveTo>
                    <a:pt x="657" y="450"/>
                  </a:moveTo>
                  <a:lnTo>
                    <a:pt x="952" y="630"/>
                  </a:lnTo>
                  <a:lnTo>
                    <a:pt x="663" y="806"/>
                  </a:lnTo>
                  <a:lnTo>
                    <a:pt x="366" y="625"/>
                  </a:lnTo>
                  <a:lnTo>
                    <a:pt x="657" y="450"/>
                  </a:lnTo>
                  <a:close/>
                  <a:moveTo>
                    <a:pt x="1779" y="226"/>
                  </a:moveTo>
                  <a:lnTo>
                    <a:pt x="2070" y="401"/>
                  </a:lnTo>
                  <a:lnTo>
                    <a:pt x="1776" y="581"/>
                  </a:lnTo>
                  <a:lnTo>
                    <a:pt x="1486" y="405"/>
                  </a:lnTo>
                  <a:lnTo>
                    <a:pt x="1779" y="226"/>
                  </a:lnTo>
                  <a:close/>
                  <a:moveTo>
                    <a:pt x="1030" y="226"/>
                  </a:moveTo>
                  <a:lnTo>
                    <a:pt x="1323" y="405"/>
                  </a:lnTo>
                  <a:lnTo>
                    <a:pt x="1033" y="581"/>
                  </a:lnTo>
                  <a:lnTo>
                    <a:pt x="739" y="401"/>
                  </a:lnTo>
                  <a:lnTo>
                    <a:pt x="1030" y="226"/>
                  </a:lnTo>
                  <a:close/>
                  <a:moveTo>
                    <a:pt x="1404" y="0"/>
                  </a:moveTo>
                  <a:lnTo>
                    <a:pt x="1697" y="177"/>
                  </a:lnTo>
                  <a:lnTo>
                    <a:pt x="1404" y="355"/>
                  </a:lnTo>
                  <a:lnTo>
                    <a:pt x="1111" y="177"/>
                  </a:lnTo>
                  <a:lnTo>
                    <a:pt x="1404" y="0"/>
                  </a:lnTo>
                  <a:close/>
                </a:path>
              </a:pathLst>
            </a:custGeom>
            <a:solidFill>
              <a:srgbClr val="FFE0A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52"/>
            <p:cNvSpPr>
              <a:spLocks noEditPoints="1"/>
            </p:cNvSpPr>
            <p:nvPr/>
          </p:nvSpPr>
          <p:spPr bwMode="auto">
            <a:xfrm>
              <a:off x="6854025" y="-1424329"/>
              <a:ext cx="433388" cy="735013"/>
            </a:xfrm>
            <a:custGeom>
              <a:avLst/>
              <a:gdLst>
                <a:gd name="T0" fmla="*/ 1365 w 1365"/>
                <a:gd name="T1" fmla="*/ 2137 h 2317"/>
                <a:gd name="T2" fmla="*/ 1341 w 1365"/>
                <a:gd name="T3" fmla="*/ 2317 h 2317"/>
                <a:gd name="T4" fmla="*/ 1281 w 1365"/>
                <a:gd name="T5" fmla="*/ 2304 h 2317"/>
                <a:gd name="T6" fmla="*/ 1140 w 1365"/>
                <a:gd name="T7" fmla="*/ 2305 h 2317"/>
                <a:gd name="T8" fmla="*/ 1083 w 1365"/>
                <a:gd name="T9" fmla="*/ 2286 h 2317"/>
                <a:gd name="T10" fmla="*/ 722 w 1365"/>
                <a:gd name="T11" fmla="*/ 1746 h 2317"/>
                <a:gd name="T12" fmla="*/ 1003 w 1365"/>
                <a:gd name="T13" fmla="*/ 2237 h 2317"/>
                <a:gd name="T14" fmla="*/ 722 w 1365"/>
                <a:gd name="T15" fmla="*/ 2061 h 2317"/>
                <a:gd name="T16" fmla="*/ 1083 w 1365"/>
                <a:gd name="T17" fmla="*/ 1547 h 2317"/>
                <a:gd name="T18" fmla="*/ 1365 w 1365"/>
                <a:gd name="T19" fmla="*/ 2038 h 2317"/>
                <a:gd name="T20" fmla="*/ 1083 w 1365"/>
                <a:gd name="T21" fmla="*/ 1547 h 2317"/>
                <a:gd name="T22" fmla="*/ 642 w 1365"/>
                <a:gd name="T23" fmla="*/ 1697 h 2317"/>
                <a:gd name="T24" fmla="*/ 361 w 1365"/>
                <a:gd name="T25" fmla="*/ 1846 h 2317"/>
                <a:gd name="T26" fmla="*/ 722 w 1365"/>
                <a:gd name="T27" fmla="*/ 1328 h 2317"/>
                <a:gd name="T28" fmla="*/ 1003 w 1365"/>
                <a:gd name="T29" fmla="*/ 1819 h 2317"/>
                <a:gd name="T30" fmla="*/ 722 w 1365"/>
                <a:gd name="T31" fmla="*/ 1328 h 2317"/>
                <a:gd name="T32" fmla="*/ 281 w 1365"/>
                <a:gd name="T33" fmla="*/ 1478 h 2317"/>
                <a:gd name="T34" fmla="*/ 0 w 1365"/>
                <a:gd name="T35" fmla="*/ 1627 h 2317"/>
                <a:gd name="T36" fmla="*/ 1083 w 1365"/>
                <a:gd name="T37" fmla="*/ 1129 h 2317"/>
                <a:gd name="T38" fmla="*/ 1365 w 1365"/>
                <a:gd name="T39" fmla="*/ 1620 h 2317"/>
                <a:gd name="T40" fmla="*/ 1083 w 1365"/>
                <a:gd name="T41" fmla="*/ 1129 h 2317"/>
                <a:gd name="T42" fmla="*/ 642 w 1365"/>
                <a:gd name="T43" fmla="*/ 1279 h 2317"/>
                <a:gd name="T44" fmla="*/ 361 w 1365"/>
                <a:gd name="T45" fmla="*/ 1428 h 2317"/>
                <a:gd name="T46" fmla="*/ 722 w 1365"/>
                <a:gd name="T47" fmla="*/ 910 h 2317"/>
                <a:gd name="T48" fmla="*/ 1003 w 1365"/>
                <a:gd name="T49" fmla="*/ 1400 h 2317"/>
                <a:gd name="T50" fmla="*/ 722 w 1365"/>
                <a:gd name="T51" fmla="*/ 910 h 2317"/>
                <a:gd name="T52" fmla="*/ 281 w 1365"/>
                <a:gd name="T53" fmla="*/ 1060 h 2317"/>
                <a:gd name="T54" fmla="*/ 0 w 1365"/>
                <a:gd name="T55" fmla="*/ 1209 h 2317"/>
                <a:gd name="T56" fmla="*/ 361 w 1365"/>
                <a:gd name="T57" fmla="*/ 690 h 2317"/>
                <a:gd name="T58" fmla="*/ 642 w 1365"/>
                <a:gd name="T59" fmla="*/ 1181 h 2317"/>
                <a:gd name="T60" fmla="*/ 361 w 1365"/>
                <a:gd name="T61" fmla="*/ 690 h 2317"/>
                <a:gd name="T62" fmla="*/ 1365 w 1365"/>
                <a:gd name="T63" fmla="*/ 859 h 2317"/>
                <a:gd name="T64" fmla="*/ 1083 w 1365"/>
                <a:gd name="T65" fmla="*/ 1031 h 2317"/>
                <a:gd name="T66" fmla="*/ 0 w 1365"/>
                <a:gd name="T67" fmla="*/ 471 h 2317"/>
                <a:gd name="T68" fmla="*/ 281 w 1365"/>
                <a:gd name="T69" fmla="*/ 961 h 2317"/>
                <a:gd name="T70" fmla="*/ 0 w 1365"/>
                <a:gd name="T71" fmla="*/ 471 h 2317"/>
                <a:gd name="T72" fmla="*/ 1003 w 1365"/>
                <a:gd name="T73" fmla="*/ 632 h 2317"/>
                <a:gd name="T74" fmla="*/ 722 w 1365"/>
                <a:gd name="T75" fmla="*/ 811 h 2317"/>
                <a:gd name="T76" fmla="*/ 361 w 1365"/>
                <a:gd name="T77" fmla="*/ 228 h 2317"/>
                <a:gd name="T78" fmla="*/ 642 w 1365"/>
                <a:gd name="T79" fmla="*/ 763 h 2317"/>
                <a:gd name="T80" fmla="*/ 361 w 1365"/>
                <a:gd name="T81" fmla="*/ 228 h 2317"/>
                <a:gd name="T82" fmla="*/ 281 w 1365"/>
                <a:gd name="T83" fmla="*/ 178 h 2317"/>
                <a:gd name="T84" fmla="*/ 0 w 1365"/>
                <a:gd name="T85" fmla="*/ 372 h 2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5" h="2317">
                  <a:moveTo>
                    <a:pt x="1083" y="1967"/>
                  </a:moveTo>
                  <a:lnTo>
                    <a:pt x="1365" y="2137"/>
                  </a:lnTo>
                  <a:lnTo>
                    <a:pt x="1365" y="2306"/>
                  </a:lnTo>
                  <a:lnTo>
                    <a:pt x="1341" y="2317"/>
                  </a:lnTo>
                  <a:lnTo>
                    <a:pt x="1312" y="2307"/>
                  </a:lnTo>
                  <a:lnTo>
                    <a:pt x="1281" y="2304"/>
                  </a:lnTo>
                  <a:lnTo>
                    <a:pt x="1161" y="2304"/>
                  </a:lnTo>
                  <a:lnTo>
                    <a:pt x="1140" y="2305"/>
                  </a:lnTo>
                  <a:lnTo>
                    <a:pt x="1121" y="2310"/>
                  </a:lnTo>
                  <a:lnTo>
                    <a:pt x="1083" y="2286"/>
                  </a:lnTo>
                  <a:lnTo>
                    <a:pt x="1083" y="1967"/>
                  </a:lnTo>
                  <a:close/>
                  <a:moveTo>
                    <a:pt x="722" y="1746"/>
                  </a:moveTo>
                  <a:lnTo>
                    <a:pt x="1003" y="1918"/>
                  </a:lnTo>
                  <a:lnTo>
                    <a:pt x="1003" y="2237"/>
                  </a:lnTo>
                  <a:lnTo>
                    <a:pt x="713" y="2061"/>
                  </a:lnTo>
                  <a:lnTo>
                    <a:pt x="722" y="2061"/>
                  </a:lnTo>
                  <a:lnTo>
                    <a:pt x="722" y="1746"/>
                  </a:lnTo>
                  <a:close/>
                  <a:moveTo>
                    <a:pt x="1083" y="1547"/>
                  </a:moveTo>
                  <a:lnTo>
                    <a:pt x="1365" y="1719"/>
                  </a:lnTo>
                  <a:lnTo>
                    <a:pt x="1365" y="2038"/>
                  </a:lnTo>
                  <a:lnTo>
                    <a:pt x="1083" y="1868"/>
                  </a:lnTo>
                  <a:lnTo>
                    <a:pt x="1083" y="1547"/>
                  </a:lnTo>
                  <a:close/>
                  <a:moveTo>
                    <a:pt x="361" y="1527"/>
                  </a:moveTo>
                  <a:lnTo>
                    <a:pt x="642" y="1697"/>
                  </a:lnTo>
                  <a:lnTo>
                    <a:pt x="642" y="2018"/>
                  </a:lnTo>
                  <a:lnTo>
                    <a:pt x="361" y="1846"/>
                  </a:lnTo>
                  <a:lnTo>
                    <a:pt x="361" y="1527"/>
                  </a:lnTo>
                  <a:close/>
                  <a:moveTo>
                    <a:pt x="722" y="1328"/>
                  </a:moveTo>
                  <a:lnTo>
                    <a:pt x="1003" y="1499"/>
                  </a:lnTo>
                  <a:lnTo>
                    <a:pt x="1003" y="1819"/>
                  </a:lnTo>
                  <a:lnTo>
                    <a:pt x="722" y="1647"/>
                  </a:lnTo>
                  <a:lnTo>
                    <a:pt x="722" y="1328"/>
                  </a:lnTo>
                  <a:close/>
                  <a:moveTo>
                    <a:pt x="0" y="1307"/>
                  </a:moveTo>
                  <a:lnTo>
                    <a:pt x="281" y="1478"/>
                  </a:lnTo>
                  <a:lnTo>
                    <a:pt x="281" y="1797"/>
                  </a:lnTo>
                  <a:lnTo>
                    <a:pt x="0" y="1627"/>
                  </a:lnTo>
                  <a:lnTo>
                    <a:pt x="0" y="1307"/>
                  </a:lnTo>
                  <a:close/>
                  <a:moveTo>
                    <a:pt x="1083" y="1129"/>
                  </a:moveTo>
                  <a:lnTo>
                    <a:pt x="1365" y="1300"/>
                  </a:lnTo>
                  <a:lnTo>
                    <a:pt x="1365" y="1620"/>
                  </a:lnTo>
                  <a:lnTo>
                    <a:pt x="1083" y="1449"/>
                  </a:lnTo>
                  <a:lnTo>
                    <a:pt x="1083" y="1129"/>
                  </a:lnTo>
                  <a:close/>
                  <a:moveTo>
                    <a:pt x="361" y="1108"/>
                  </a:moveTo>
                  <a:lnTo>
                    <a:pt x="642" y="1279"/>
                  </a:lnTo>
                  <a:lnTo>
                    <a:pt x="642" y="1599"/>
                  </a:lnTo>
                  <a:lnTo>
                    <a:pt x="361" y="1428"/>
                  </a:lnTo>
                  <a:lnTo>
                    <a:pt x="361" y="1108"/>
                  </a:lnTo>
                  <a:close/>
                  <a:moveTo>
                    <a:pt x="722" y="910"/>
                  </a:moveTo>
                  <a:lnTo>
                    <a:pt x="1003" y="1081"/>
                  </a:lnTo>
                  <a:lnTo>
                    <a:pt x="1003" y="1400"/>
                  </a:lnTo>
                  <a:lnTo>
                    <a:pt x="722" y="1229"/>
                  </a:lnTo>
                  <a:lnTo>
                    <a:pt x="722" y="910"/>
                  </a:lnTo>
                  <a:close/>
                  <a:moveTo>
                    <a:pt x="0" y="889"/>
                  </a:moveTo>
                  <a:lnTo>
                    <a:pt x="281" y="1060"/>
                  </a:lnTo>
                  <a:lnTo>
                    <a:pt x="281" y="1379"/>
                  </a:lnTo>
                  <a:lnTo>
                    <a:pt x="0" y="1209"/>
                  </a:lnTo>
                  <a:lnTo>
                    <a:pt x="0" y="889"/>
                  </a:lnTo>
                  <a:close/>
                  <a:moveTo>
                    <a:pt x="361" y="690"/>
                  </a:moveTo>
                  <a:lnTo>
                    <a:pt x="642" y="861"/>
                  </a:lnTo>
                  <a:lnTo>
                    <a:pt x="642" y="1181"/>
                  </a:lnTo>
                  <a:lnTo>
                    <a:pt x="361" y="1010"/>
                  </a:lnTo>
                  <a:lnTo>
                    <a:pt x="361" y="690"/>
                  </a:lnTo>
                  <a:close/>
                  <a:moveTo>
                    <a:pt x="1083" y="683"/>
                  </a:moveTo>
                  <a:lnTo>
                    <a:pt x="1365" y="859"/>
                  </a:lnTo>
                  <a:lnTo>
                    <a:pt x="1365" y="1202"/>
                  </a:lnTo>
                  <a:lnTo>
                    <a:pt x="1083" y="1031"/>
                  </a:lnTo>
                  <a:lnTo>
                    <a:pt x="1083" y="683"/>
                  </a:lnTo>
                  <a:close/>
                  <a:moveTo>
                    <a:pt x="0" y="471"/>
                  </a:moveTo>
                  <a:lnTo>
                    <a:pt x="281" y="641"/>
                  </a:lnTo>
                  <a:lnTo>
                    <a:pt x="281" y="961"/>
                  </a:lnTo>
                  <a:lnTo>
                    <a:pt x="0" y="790"/>
                  </a:lnTo>
                  <a:lnTo>
                    <a:pt x="0" y="471"/>
                  </a:lnTo>
                  <a:close/>
                  <a:moveTo>
                    <a:pt x="722" y="455"/>
                  </a:moveTo>
                  <a:lnTo>
                    <a:pt x="1003" y="632"/>
                  </a:lnTo>
                  <a:lnTo>
                    <a:pt x="1003" y="982"/>
                  </a:lnTo>
                  <a:lnTo>
                    <a:pt x="722" y="811"/>
                  </a:lnTo>
                  <a:lnTo>
                    <a:pt x="722" y="455"/>
                  </a:lnTo>
                  <a:close/>
                  <a:moveTo>
                    <a:pt x="361" y="228"/>
                  </a:moveTo>
                  <a:lnTo>
                    <a:pt x="642" y="404"/>
                  </a:lnTo>
                  <a:lnTo>
                    <a:pt x="642" y="763"/>
                  </a:lnTo>
                  <a:lnTo>
                    <a:pt x="361" y="591"/>
                  </a:lnTo>
                  <a:lnTo>
                    <a:pt x="361" y="228"/>
                  </a:lnTo>
                  <a:close/>
                  <a:moveTo>
                    <a:pt x="0" y="0"/>
                  </a:moveTo>
                  <a:lnTo>
                    <a:pt x="281" y="178"/>
                  </a:lnTo>
                  <a:lnTo>
                    <a:pt x="281" y="542"/>
                  </a:lnTo>
                  <a:lnTo>
                    <a:pt x="0" y="372"/>
                  </a:lnTo>
                  <a:lnTo>
                    <a:pt x="0" y="0"/>
                  </a:lnTo>
                  <a:close/>
                </a:path>
              </a:pathLst>
            </a:custGeom>
            <a:solidFill>
              <a:srgbClr val="FFCB6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53"/>
            <p:cNvSpPr>
              <a:spLocks noEditPoints="1"/>
            </p:cNvSpPr>
            <p:nvPr/>
          </p:nvSpPr>
          <p:spPr bwMode="auto">
            <a:xfrm>
              <a:off x="7312813" y="-1424329"/>
              <a:ext cx="433388" cy="720725"/>
            </a:xfrm>
            <a:custGeom>
              <a:avLst/>
              <a:gdLst>
                <a:gd name="T0" fmla="*/ 282 w 1365"/>
                <a:gd name="T1" fmla="*/ 2051 h 2270"/>
                <a:gd name="T2" fmla="*/ 158 w 1365"/>
                <a:gd name="T3" fmla="*/ 2104 h 2270"/>
                <a:gd name="T4" fmla="*/ 96 w 1365"/>
                <a:gd name="T5" fmla="*/ 2118 h 2270"/>
                <a:gd name="T6" fmla="*/ 48 w 1365"/>
                <a:gd name="T7" fmla="*/ 2156 h 2270"/>
                <a:gd name="T8" fmla="*/ 21 w 1365"/>
                <a:gd name="T9" fmla="*/ 2211 h 2270"/>
                <a:gd name="T10" fmla="*/ 17 w 1365"/>
                <a:gd name="T11" fmla="*/ 2262 h 2270"/>
                <a:gd name="T12" fmla="*/ 0 w 1365"/>
                <a:gd name="T13" fmla="*/ 2137 h 2270"/>
                <a:gd name="T14" fmla="*/ 178 w 1365"/>
                <a:gd name="T15" fmla="*/ 1610 h 2270"/>
                <a:gd name="T16" fmla="*/ 166 w 1365"/>
                <a:gd name="T17" fmla="*/ 1662 h 2270"/>
                <a:gd name="T18" fmla="*/ 176 w 1365"/>
                <a:gd name="T19" fmla="*/ 1711 h 2270"/>
                <a:gd name="T20" fmla="*/ 204 w 1365"/>
                <a:gd name="T21" fmla="*/ 1750 h 2270"/>
                <a:gd name="T22" fmla="*/ 282 w 1365"/>
                <a:gd name="T23" fmla="*/ 1800 h 2270"/>
                <a:gd name="T24" fmla="*/ 0 w 1365"/>
                <a:gd name="T25" fmla="*/ 2038 h 2270"/>
                <a:gd name="T26" fmla="*/ 178 w 1365"/>
                <a:gd name="T27" fmla="*/ 1610 h 2270"/>
                <a:gd name="T28" fmla="*/ 282 w 1365"/>
                <a:gd name="T29" fmla="*/ 1137 h 2270"/>
                <a:gd name="T30" fmla="*/ 204 w 1365"/>
                <a:gd name="T31" fmla="*/ 1187 h 2270"/>
                <a:gd name="T32" fmla="*/ 176 w 1365"/>
                <a:gd name="T33" fmla="*/ 1227 h 2270"/>
                <a:gd name="T34" fmla="*/ 166 w 1365"/>
                <a:gd name="T35" fmla="*/ 1275 h 2270"/>
                <a:gd name="T36" fmla="*/ 176 w 1365"/>
                <a:gd name="T37" fmla="*/ 1322 h 2270"/>
                <a:gd name="T38" fmla="*/ 204 w 1365"/>
                <a:gd name="T39" fmla="*/ 1363 h 2270"/>
                <a:gd name="T40" fmla="*/ 282 w 1365"/>
                <a:gd name="T41" fmla="*/ 1413 h 2270"/>
                <a:gd name="T42" fmla="*/ 0 w 1365"/>
                <a:gd name="T43" fmla="*/ 1620 h 2270"/>
                <a:gd name="T44" fmla="*/ 282 w 1365"/>
                <a:gd name="T45" fmla="*/ 1129 h 2270"/>
                <a:gd name="T46" fmla="*/ 643 w 1365"/>
                <a:gd name="T47" fmla="*/ 919 h 2270"/>
                <a:gd name="T48" fmla="*/ 361 w 1365"/>
                <a:gd name="T49" fmla="*/ 1081 h 2270"/>
                <a:gd name="T50" fmla="*/ 1365 w 1365"/>
                <a:gd name="T51" fmla="*/ 889 h 2270"/>
                <a:gd name="T52" fmla="*/ 1308 w 1365"/>
                <a:gd name="T53" fmla="*/ 923 h 2270"/>
                <a:gd name="T54" fmla="*/ 1004 w 1365"/>
                <a:gd name="T55" fmla="*/ 690 h 2270"/>
                <a:gd name="T56" fmla="*/ 987 w 1365"/>
                <a:gd name="T57" fmla="*/ 748 h 2270"/>
                <a:gd name="T58" fmla="*/ 942 w 1365"/>
                <a:gd name="T59" fmla="*/ 749 h 2270"/>
                <a:gd name="T60" fmla="*/ 888 w 1365"/>
                <a:gd name="T61" fmla="*/ 770 h 2270"/>
                <a:gd name="T62" fmla="*/ 723 w 1365"/>
                <a:gd name="T63" fmla="*/ 861 h 2270"/>
                <a:gd name="T64" fmla="*/ 282 w 1365"/>
                <a:gd name="T65" fmla="*/ 683 h 2270"/>
                <a:gd name="T66" fmla="*/ 0 w 1365"/>
                <a:gd name="T67" fmla="*/ 1202 h 2270"/>
                <a:gd name="T68" fmla="*/ 282 w 1365"/>
                <a:gd name="T69" fmla="*/ 683 h 2270"/>
                <a:gd name="T70" fmla="*/ 1365 w 1365"/>
                <a:gd name="T71" fmla="*/ 790 h 2270"/>
                <a:gd name="T72" fmla="*/ 1084 w 1365"/>
                <a:gd name="T73" fmla="*/ 788 h 2270"/>
                <a:gd name="T74" fmla="*/ 1365 w 1365"/>
                <a:gd name="T75" fmla="*/ 471 h 2270"/>
                <a:gd name="T76" fmla="*/ 643 w 1365"/>
                <a:gd name="T77" fmla="*/ 811 h 2270"/>
                <a:gd name="T78" fmla="*/ 361 w 1365"/>
                <a:gd name="T79" fmla="*/ 632 h 2270"/>
                <a:gd name="T80" fmla="*/ 1004 w 1365"/>
                <a:gd name="T81" fmla="*/ 228 h 2270"/>
                <a:gd name="T82" fmla="*/ 723 w 1365"/>
                <a:gd name="T83" fmla="*/ 763 h 2270"/>
                <a:gd name="T84" fmla="*/ 1004 w 1365"/>
                <a:gd name="T85" fmla="*/ 228 h 2270"/>
                <a:gd name="T86" fmla="*/ 1365 w 1365"/>
                <a:gd name="T87" fmla="*/ 372 h 2270"/>
                <a:gd name="T88" fmla="*/ 1084 w 1365"/>
                <a:gd name="T89" fmla="*/ 178 h 2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5" h="2270">
                  <a:moveTo>
                    <a:pt x="282" y="1967"/>
                  </a:moveTo>
                  <a:lnTo>
                    <a:pt x="282" y="2051"/>
                  </a:lnTo>
                  <a:lnTo>
                    <a:pt x="235" y="2104"/>
                  </a:lnTo>
                  <a:lnTo>
                    <a:pt x="158" y="2104"/>
                  </a:lnTo>
                  <a:lnTo>
                    <a:pt x="126" y="2107"/>
                  </a:lnTo>
                  <a:lnTo>
                    <a:pt x="96" y="2118"/>
                  </a:lnTo>
                  <a:lnTo>
                    <a:pt x="69" y="2133"/>
                  </a:lnTo>
                  <a:lnTo>
                    <a:pt x="48" y="2156"/>
                  </a:lnTo>
                  <a:lnTo>
                    <a:pt x="31" y="2182"/>
                  </a:lnTo>
                  <a:lnTo>
                    <a:pt x="21" y="2211"/>
                  </a:lnTo>
                  <a:lnTo>
                    <a:pt x="17" y="2243"/>
                  </a:lnTo>
                  <a:lnTo>
                    <a:pt x="17" y="2262"/>
                  </a:lnTo>
                  <a:lnTo>
                    <a:pt x="0" y="2270"/>
                  </a:lnTo>
                  <a:lnTo>
                    <a:pt x="0" y="2137"/>
                  </a:lnTo>
                  <a:lnTo>
                    <a:pt x="282" y="1967"/>
                  </a:lnTo>
                  <a:close/>
                  <a:moveTo>
                    <a:pt x="178" y="1610"/>
                  </a:moveTo>
                  <a:lnTo>
                    <a:pt x="168" y="1635"/>
                  </a:lnTo>
                  <a:lnTo>
                    <a:pt x="166" y="1662"/>
                  </a:lnTo>
                  <a:lnTo>
                    <a:pt x="168" y="1687"/>
                  </a:lnTo>
                  <a:lnTo>
                    <a:pt x="176" y="1711"/>
                  </a:lnTo>
                  <a:lnTo>
                    <a:pt x="187" y="1731"/>
                  </a:lnTo>
                  <a:lnTo>
                    <a:pt x="204" y="1750"/>
                  </a:lnTo>
                  <a:lnTo>
                    <a:pt x="223" y="1765"/>
                  </a:lnTo>
                  <a:lnTo>
                    <a:pt x="282" y="1800"/>
                  </a:lnTo>
                  <a:lnTo>
                    <a:pt x="282" y="1868"/>
                  </a:lnTo>
                  <a:lnTo>
                    <a:pt x="0" y="2038"/>
                  </a:lnTo>
                  <a:lnTo>
                    <a:pt x="0" y="1719"/>
                  </a:lnTo>
                  <a:lnTo>
                    <a:pt x="178" y="1610"/>
                  </a:lnTo>
                  <a:close/>
                  <a:moveTo>
                    <a:pt x="282" y="1129"/>
                  </a:moveTo>
                  <a:lnTo>
                    <a:pt x="282" y="1137"/>
                  </a:lnTo>
                  <a:lnTo>
                    <a:pt x="223" y="1172"/>
                  </a:lnTo>
                  <a:lnTo>
                    <a:pt x="204" y="1187"/>
                  </a:lnTo>
                  <a:lnTo>
                    <a:pt x="187" y="1206"/>
                  </a:lnTo>
                  <a:lnTo>
                    <a:pt x="176" y="1227"/>
                  </a:lnTo>
                  <a:lnTo>
                    <a:pt x="168" y="1250"/>
                  </a:lnTo>
                  <a:lnTo>
                    <a:pt x="166" y="1275"/>
                  </a:lnTo>
                  <a:lnTo>
                    <a:pt x="168" y="1300"/>
                  </a:lnTo>
                  <a:lnTo>
                    <a:pt x="176" y="1322"/>
                  </a:lnTo>
                  <a:lnTo>
                    <a:pt x="187" y="1344"/>
                  </a:lnTo>
                  <a:lnTo>
                    <a:pt x="204" y="1363"/>
                  </a:lnTo>
                  <a:lnTo>
                    <a:pt x="223" y="1377"/>
                  </a:lnTo>
                  <a:lnTo>
                    <a:pt x="282" y="1413"/>
                  </a:lnTo>
                  <a:lnTo>
                    <a:pt x="282" y="1449"/>
                  </a:lnTo>
                  <a:lnTo>
                    <a:pt x="0" y="1620"/>
                  </a:lnTo>
                  <a:lnTo>
                    <a:pt x="0" y="1300"/>
                  </a:lnTo>
                  <a:lnTo>
                    <a:pt x="282" y="1129"/>
                  </a:lnTo>
                  <a:close/>
                  <a:moveTo>
                    <a:pt x="643" y="910"/>
                  </a:moveTo>
                  <a:lnTo>
                    <a:pt x="643" y="919"/>
                  </a:lnTo>
                  <a:lnTo>
                    <a:pt x="361" y="1089"/>
                  </a:lnTo>
                  <a:lnTo>
                    <a:pt x="361" y="1081"/>
                  </a:lnTo>
                  <a:lnTo>
                    <a:pt x="643" y="910"/>
                  </a:lnTo>
                  <a:close/>
                  <a:moveTo>
                    <a:pt x="1365" y="889"/>
                  </a:moveTo>
                  <a:lnTo>
                    <a:pt x="1365" y="958"/>
                  </a:lnTo>
                  <a:lnTo>
                    <a:pt x="1308" y="923"/>
                  </a:lnTo>
                  <a:lnTo>
                    <a:pt x="1365" y="889"/>
                  </a:lnTo>
                  <a:close/>
                  <a:moveTo>
                    <a:pt x="1004" y="690"/>
                  </a:moveTo>
                  <a:lnTo>
                    <a:pt x="1004" y="751"/>
                  </a:lnTo>
                  <a:lnTo>
                    <a:pt x="987" y="748"/>
                  </a:lnTo>
                  <a:lnTo>
                    <a:pt x="971" y="747"/>
                  </a:lnTo>
                  <a:lnTo>
                    <a:pt x="942" y="749"/>
                  </a:lnTo>
                  <a:lnTo>
                    <a:pt x="915" y="758"/>
                  </a:lnTo>
                  <a:lnTo>
                    <a:pt x="888" y="770"/>
                  </a:lnTo>
                  <a:lnTo>
                    <a:pt x="723" y="870"/>
                  </a:lnTo>
                  <a:lnTo>
                    <a:pt x="723" y="861"/>
                  </a:lnTo>
                  <a:lnTo>
                    <a:pt x="1004" y="690"/>
                  </a:lnTo>
                  <a:close/>
                  <a:moveTo>
                    <a:pt x="282" y="683"/>
                  </a:moveTo>
                  <a:lnTo>
                    <a:pt x="282" y="1031"/>
                  </a:lnTo>
                  <a:lnTo>
                    <a:pt x="0" y="1202"/>
                  </a:lnTo>
                  <a:lnTo>
                    <a:pt x="0" y="859"/>
                  </a:lnTo>
                  <a:lnTo>
                    <a:pt x="282" y="683"/>
                  </a:lnTo>
                  <a:close/>
                  <a:moveTo>
                    <a:pt x="1365" y="471"/>
                  </a:moveTo>
                  <a:lnTo>
                    <a:pt x="1365" y="790"/>
                  </a:lnTo>
                  <a:lnTo>
                    <a:pt x="1227" y="875"/>
                  </a:lnTo>
                  <a:lnTo>
                    <a:pt x="1084" y="788"/>
                  </a:lnTo>
                  <a:lnTo>
                    <a:pt x="1084" y="641"/>
                  </a:lnTo>
                  <a:lnTo>
                    <a:pt x="1365" y="471"/>
                  </a:lnTo>
                  <a:close/>
                  <a:moveTo>
                    <a:pt x="643" y="455"/>
                  </a:moveTo>
                  <a:lnTo>
                    <a:pt x="643" y="811"/>
                  </a:lnTo>
                  <a:lnTo>
                    <a:pt x="361" y="982"/>
                  </a:lnTo>
                  <a:lnTo>
                    <a:pt x="361" y="632"/>
                  </a:lnTo>
                  <a:lnTo>
                    <a:pt x="643" y="455"/>
                  </a:lnTo>
                  <a:close/>
                  <a:moveTo>
                    <a:pt x="1004" y="228"/>
                  </a:moveTo>
                  <a:lnTo>
                    <a:pt x="1004" y="591"/>
                  </a:lnTo>
                  <a:lnTo>
                    <a:pt x="723" y="763"/>
                  </a:lnTo>
                  <a:lnTo>
                    <a:pt x="723" y="404"/>
                  </a:lnTo>
                  <a:lnTo>
                    <a:pt x="1004" y="228"/>
                  </a:lnTo>
                  <a:close/>
                  <a:moveTo>
                    <a:pt x="1365" y="0"/>
                  </a:moveTo>
                  <a:lnTo>
                    <a:pt x="1365" y="372"/>
                  </a:lnTo>
                  <a:lnTo>
                    <a:pt x="1084" y="542"/>
                  </a:lnTo>
                  <a:lnTo>
                    <a:pt x="1084" y="178"/>
                  </a:lnTo>
                  <a:lnTo>
                    <a:pt x="1365" y="0"/>
                  </a:lnTo>
                  <a:close/>
                </a:path>
              </a:pathLst>
            </a:custGeom>
            <a:solidFill>
              <a:srgbClr val="FA8D3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54"/>
            <p:cNvSpPr>
              <a:spLocks noEditPoints="1"/>
            </p:cNvSpPr>
            <p:nvPr/>
          </p:nvSpPr>
          <p:spPr bwMode="auto">
            <a:xfrm>
              <a:off x="7203275" y="-1162392"/>
              <a:ext cx="647700" cy="635000"/>
            </a:xfrm>
            <a:custGeom>
              <a:avLst/>
              <a:gdLst>
                <a:gd name="T0" fmla="*/ 962 w 2040"/>
                <a:gd name="T1" fmla="*/ 998 h 1998"/>
                <a:gd name="T2" fmla="*/ 1000 w 2040"/>
                <a:gd name="T3" fmla="*/ 1036 h 1998"/>
                <a:gd name="T4" fmla="*/ 1003 w 2040"/>
                <a:gd name="T5" fmla="*/ 1179 h 1998"/>
                <a:gd name="T6" fmla="*/ 1174 w 2040"/>
                <a:gd name="T7" fmla="*/ 1425 h 1998"/>
                <a:gd name="T8" fmla="*/ 943 w 2040"/>
                <a:gd name="T9" fmla="*/ 1236 h 1998"/>
                <a:gd name="T10" fmla="*/ 682 w 2040"/>
                <a:gd name="T11" fmla="*/ 1410 h 1998"/>
                <a:gd name="T12" fmla="*/ 1135 w 2040"/>
                <a:gd name="T13" fmla="*/ 1497 h 1998"/>
                <a:gd name="T14" fmla="*/ 1124 w 2040"/>
                <a:gd name="T15" fmla="*/ 1566 h 1998"/>
                <a:gd name="T16" fmla="*/ 682 w 2040"/>
                <a:gd name="T17" fmla="*/ 1536 h 1998"/>
                <a:gd name="T18" fmla="*/ 658 w 2040"/>
                <a:gd name="T19" fmla="*/ 1585 h 1998"/>
                <a:gd name="T20" fmla="*/ 502 w 2040"/>
                <a:gd name="T21" fmla="*/ 1597 h 1998"/>
                <a:gd name="T22" fmla="*/ 452 w 2040"/>
                <a:gd name="T23" fmla="*/ 1571 h 1998"/>
                <a:gd name="T24" fmla="*/ 685 w 2040"/>
                <a:gd name="T25" fmla="*/ 1801 h 1998"/>
                <a:gd name="T26" fmla="*/ 723 w 2040"/>
                <a:gd name="T27" fmla="*/ 1760 h 1998"/>
                <a:gd name="T28" fmla="*/ 876 w 2040"/>
                <a:gd name="T29" fmla="*/ 1759 h 1998"/>
                <a:gd name="T30" fmla="*/ 1137 w 2040"/>
                <a:gd name="T31" fmla="*/ 1625 h 1998"/>
                <a:gd name="T32" fmla="*/ 1179 w 2040"/>
                <a:gd name="T33" fmla="*/ 1693 h 1998"/>
                <a:gd name="T34" fmla="*/ 920 w 2040"/>
                <a:gd name="T35" fmla="*/ 1957 h 1998"/>
                <a:gd name="T36" fmla="*/ 882 w 2040"/>
                <a:gd name="T37" fmla="*/ 1995 h 1998"/>
                <a:gd name="T38" fmla="*/ 723 w 2040"/>
                <a:gd name="T39" fmla="*/ 1995 h 1998"/>
                <a:gd name="T40" fmla="*/ 685 w 2040"/>
                <a:gd name="T41" fmla="*/ 1957 h 1998"/>
                <a:gd name="T42" fmla="*/ 238 w 2040"/>
                <a:gd name="T43" fmla="*/ 1753 h 1998"/>
                <a:gd name="T44" fmla="*/ 200 w 2040"/>
                <a:gd name="T45" fmla="*/ 1795 h 1998"/>
                <a:gd name="T46" fmla="*/ 42 w 2040"/>
                <a:gd name="T47" fmla="*/ 1795 h 1998"/>
                <a:gd name="T48" fmla="*/ 3 w 2040"/>
                <a:gd name="T49" fmla="*/ 1756 h 1998"/>
                <a:gd name="T50" fmla="*/ 3 w 2040"/>
                <a:gd name="T51" fmla="*/ 1598 h 1998"/>
                <a:gd name="T52" fmla="*/ 42 w 2040"/>
                <a:gd name="T53" fmla="*/ 1560 h 1998"/>
                <a:gd name="T54" fmla="*/ 200 w 2040"/>
                <a:gd name="T55" fmla="*/ 1560 h 1998"/>
                <a:gd name="T56" fmla="*/ 441 w 2040"/>
                <a:gd name="T57" fmla="*/ 1487 h 1998"/>
                <a:gd name="T58" fmla="*/ 453 w 2040"/>
                <a:gd name="T59" fmla="*/ 1381 h 1998"/>
                <a:gd name="T60" fmla="*/ 502 w 2040"/>
                <a:gd name="T61" fmla="*/ 1356 h 1998"/>
                <a:gd name="T62" fmla="*/ 763 w 2040"/>
                <a:gd name="T63" fmla="*/ 1182 h 1998"/>
                <a:gd name="T64" fmla="*/ 765 w 2040"/>
                <a:gd name="T65" fmla="*/ 1036 h 1998"/>
                <a:gd name="T66" fmla="*/ 803 w 2040"/>
                <a:gd name="T67" fmla="*/ 998 h 1998"/>
                <a:gd name="T68" fmla="*/ 1336 w 2040"/>
                <a:gd name="T69" fmla="*/ 3 h 1998"/>
                <a:gd name="T70" fmla="*/ 2031 w 2040"/>
                <a:gd name="T71" fmla="*/ 423 h 1998"/>
                <a:gd name="T72" fmla="*/ 2038 w 2040"/>
                <a:gd name="T73" fmla="*/ 461 h 1998"/>
                <a:gd name="T74" fmla="*/ 1357 w 2040"/>
                <a:gd name="T75" fmla="*/ 885 h 1998"/>
                <a:gd name="T76" fmla="*/ 1294 w 2040"/>
                <a:gd name="T77" fmla="*/ 893 h 1998"/>
                <a:gd name="T78" fmla="*/ 599 w 2040"/>
                <a:gd name="T79" fmla="*/ 473 h 1998"/>
                <a:gd name="T80" fmla="*/ 592 w 2040"/>
                <a:gd name="T81" fmla="*/ 435 h 1998"/>
                <a:gd name="T82" fmla="*/ 1274 w 2040"/>
                <a:gd name="T83" fmla="*/ 12 h 1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40" h="1998">
                  <a:moveTo>
                    <a:pt x="822" y="995"/>
                  </a:moveTo>
                  <a:lnTo>
                    <a:pt x="943" y="995"/>
                  </a:lnTo>
                  <a:lnTo>
                    <a:pt x="962" y="998"/>
                  </a:lnTo>
                  <a:lnTo>
                    <a:pt x="978" y="1007"/>
                  </a:lnTo>
                  <a:lnTo>
                    <a:pt x="992" y="1019"/>
                  </a:lnTo>
                  <a:lnTo>
                    <a:pt x="1000" y="1036"/>
                  </a:lnTo>
                  <a:lnTo>
                    <a:pt x="1003" y="1055"/>
                  </a:lnTo>
                  <a:lnTo>
                    <a:pt x="1003" y="1175"/>
                  </a:lnTo>
                  <a:lnTo>
                    <a:pt x="1003" y="1179"/>
                  </a:lnTo>
                  <a:lnTo>
                    <a:pt x="1214" y="1390"/>
                  </a:lnTo>
                  <a:lnTo>
                    <a:pt x="1193" y="1406"/>
                  </a:lnTo>
                  <a:lnTo>
                    <a:pt x="1174" y="1425"/>
                  </a:lnTo>
                  <a:lnTo>
                    <a:pt x="1157" y="1447"/>
                  </a:lnTo>
                  <a:lnTo>
                    <a:pt x="946" y="1236"/>
                  </a:lnTo>
                  <a:lnTo>
                    <a:pt x="943" y="1236"/>
                  </a:lnTo>
                  <a:lnTo>
                    <a:pt x="829" y="1236"/>
                  </a:lnTo>
                  <a:lnTo>
                    <a:pt x="680" y="1403"/>
                  </a:lnTo>
                  <a:lnTo>
                    <a:pt x="682" y="1410"/>
                  </a:lnTo>
                  <a:lnTo>
                    <a:pt x="682" y="1416"/>
                  </a:lnTo>
                  <a:lnTo>
                    <a:pt x="682" y="1449"/>
                  </a:lnTo>
                  <a:lnTo>
                    <a:pt x="1135" y="1497"/>
                  </a:lnTo>
                  <a:lnTo>
                    <a:pt x="1126" y="1525"/>
                  </a:lnTo>
                  <a:lnTo>
                    <a:pt x="1124" y="1556"/>
                  </a:lnTo>
                  <a:lnTo>
                    <a:pt x="1124" y="1566"/>
                  </a:lnTo>
                  <a:lnTo>
                    <a:pt x="1126" y="1577"/>
                  </a:lnTo>
                  <a:lnTo>
                    <a:pt x="682" y="1529"/>
                  </a:lnTo>
                  <a:lnTo>
                    <a:pt x="682" y="1536"/>
                  </a:lnTo>
                  <a:lnTo>
                    <a:pt x="679" y="1555"/>
                  </a:lnTo>
                  <a:lnTo>
                    <a:pt x="671" y="1572"/>
                  </a:lnTo>
                  <a:lnTo>
                    <a:pt x="658" y="1585"/>
                  </a:lnTo>
                  <a:lnTo>
                    <a:pt x="641" y="1593"/>
                  </a:lnTo>
                  <a:lnTo>
                    <a:pt x="622" y="1597"/>
                  </a:lnTo>
                  <a:lnTo>
                    <a:pt x="502" y="1597"/>
                  </a:lnTo>
                  <a:lnTo>
                    <a:pt x="481" y="1593"/>
                  </a:lnTo>
                  <a:lnTo>
                    <a:pt x="465" y="1584"/>
                  </a:lnTo>
                  <a:lnTo>
                    <a:pt x="452" y="1571"/>
                  </a:lnTo>
                  <a:lnTo>
                    <a:pt x="241" y="1666"/>
                  </a:lnTo>
                  <a:lnTo>
                    <a:pt x="241" y="1671"/>
                  </a:lnTo>
                  <a:lnTo>
                    <a:pt x="685" y="1801"/>
                  </a:lnTo>
                  <a:lnTo>
                    <a:pt x="692" y="1784"/>
                  </a:lnTo>
                  <a:lnTo>
                    <a:pt x="705" y="1770"/>
                  </a:lnTo>
                  <a:lnTo>
                    <a:pt x="723" y="1760"/>
                  </a:lnTo>
                  <a:lnTo>
                    <a:pt x="742" y="1758"/>
                  </a:lnTo>
                  <a:lnTo>
                    <a:pt x="863" y="1758"/>
                  </a:lnTo>
                  <a:lnTo>
                    <a:pt x="876" y="1759"/>
                  </a:lnTo>
                  <a:lnTo>
                    <a:pt x="889" y="1764"/>
                  </a:lnTo>
                  <a:lnTo>
                    <a:pt x="900" y="1771"/>
                  </a:lnTo>
                  <a:lnTo>
                    <a:pt x="1137" y="1625"/>
                  </a:lnTo>
                  <a:lnTo>
                    <a:pt x="1148" y="1650"/>
                  </a:lnTo>
                  <a:lnTo>
                    <a:pt x="1162" y="1673"/>
                  </a:lnTo>
                  <a:lnTo>
                    <a:pt x="1179" y="1693"/>
                  </a:lnTo>
                  <a:lnTo>
                    <a:pt x="924" y="1851"/>
                  </a:lnTo>
                  <a:lnTo>
                    <a:pt x="924" y="1937"/>
                  </a:lnTo>
                  <a:lnTo>
                    <a:pt x="920" y="1957"/>
                  </a:lnTo>
                  <a:lnTo>
                    <a:pt x="912" y="1973"/>
                  </a:lnTo>
                  <a:lnTo>
                    <a:pt x="899" y="1986"/>
                  </a:lnTo>
                  <a:lnTo>
                    <a:pt x="882" y="1995"/>
                  </a:lnTo>
                  <a:lnTo>
                    <a:pt x="863" y="1998"/>
                  </a:lnTo>
                  <a:lnTo>
                    <a:pt x="742" y="1998"/>
                  </a:lnTo>
                  <a:lnTo>
                    <a:pt x="723" y="1995"/>
                  </a:lnTo>
                  <a:lnTo>
                    <a:pt x="707" y="1986"/>
                  </a:lnTo>
                  <a:lnTo>
                    <a:pt x="694" y="1973"/>
                  </a:lnTo>
                  <a:lnTo>
                    <a:pt x="685" y="1957"/>
                  </a:lnTo>
                  <a:lnTo>
                    <a:pt x="682" y="1937"/>
                  </a:lnTo>
                  <a:lnTo>
                    <a:pt x="682" y="1884"/>
                  </a:lnTo>
                  <a:lnTo>
                    <a:pt x="238" y="1753"/>
                  </a:lnTo>
                  <a:lnTo>
                    <a:pt x="230" y="1771"/>
                  </a:lnTo>
                  <a:lnTo>
                    <a:pt x="217" y="1785"/>
                  </a:lnTo>
                  <a:lnTo>
                    <a:pt x="200" y="1795"/>
                  </a:lnTo>
                  <a:lnTo>
                    <a:pt x="181" y="1797"/>
                  </a:lnTo>
                  <a:lnTo>
                    <a:pt x="61" y="1797"/>
                  </a:lnTo>
                  <a:lnTo>
                    <a:pt x="42" y="1795"/>
                  </a:lnTo>
                  <a:lnTo>
                    <a:pt x="25" y="1786"/>
                  </a:lnTo>
                  <a:lnTo>
                    <a:pt x="12" y="1773"/>
                  </a:lnTo>
                  <a:lnTo>
                    <a:pt x="3" y="1756"/>
                  </a:lnTo>
                  <a:lnTo>
                    <a:pt x="0" y="1737"/>
                  </a:lnTo>
                  <a:lnTo>
                    <a:pt x="0" y="1617"/>
                  </a:lnTo>
                  <a:lnTo>
                    <a:pt x="3" y="1598"/>
                  </a:lnTo>
                  <a:lnTo>
                    <a:pt x="12" y="1581"/>
                  </a:lnTo>
                  <a:lnTo>
                    <a:pt x="25" y="1568"/>
                  </a:lnTo>
                  <a:lnTo>
                    <a:pt x="42" y="1560"/>
                  </a:lnTo>
                  <a:lnTo>
                    <a:pt x="61" y="1556"/>
                  </a:lnTo>
                  <a:lnTo>
                    <a:pt x="181" y="1556"/>
                  </a:lnTo>
                  <a:lnTo>
                    <a:pt x="200" y="1560"/>
                  </a:lnTo>
                  <a:lnTo>
                    <a:pt x="217" y="1569"/>
                  </a:lnTo>
                  <a:lnTo>
                    <a:pt x="230" y="1583"/>
                  </a:lnTo>
                  <a:lnTo>
                    <a:pt x="441" y="1487"/>
                  </a:lnTo>
                  <a:lnTo>
                    <a:pt x="441" y="1416"/>
                  </a:lnTo>
                  <a:lnTo>
                    <a:pt x="444" y="1397"/>
                  </a:lnTo>
                  <a:lnTo>
                    <a:pt x="453" y="1381"/>
                  </a:lnTo>
                  <a:lnTo>
                    <a:pt x="466" y="1368"/>
                  </a:lnTo>
                  <a:lnTo>
                    <a:pt x="483" y="1359"/>
                  </a:lnTo>
                  <a:lnTo>
                    <a:pt x="502" y="1356"/>
                  </a:lnTo>
                  <a:lnTo>
                    <a:pt x="615" y="1356"/>
                  </a:lnTo>
                  <a:lnTo>
                    <a:pt x="764" y="1188"/>
                  </a:lnTo>
                  <a:lnTo>
                    <a:pt x="763" y="1182"/>
                  </a:lnTo>
                  <a:lnTo>
                    <a:pt x="763" y="1175"/>
                  </a:lnTo>
                  <a:lnTo>
                    <a:pt x="763" y="1055"/>
                  </a:lnTo>
                  <a:lnTo>
                    <a:pt x="765" y="1036"/>
                  </a:lnTo>
                  <a:lnTo>
                    <a:pt x="775" y="1019"/>
                  </a:lnTo>
                  <a:lnTo>
                    <a:pt x="787" y="1007"/>
                  </a:lnTo>
                  <a:lnTo>
                    <a:pt x="803" y="998"/>
                  </a:lnTo>
                  <a:lnTo>
                    <a:pt x="822" y="995"/>
                  </a:lnTo>
                  <a:close/>
                  <a:moveTo>
                    <a:pt x="1315" y="0"/>
                  </a:moveTo>
                  <a:lnTo>
                    <a:pt x="1336" y="3"/>
                  </a:lnTo>
                  <a:lnTo>
                    <a:pt x="1356" y="12"/>
                  </a:lnTo>
                  <a:lnTo>
                    <a:pt x="2021" y="413"/>
                  </a:lnTo>
                  <a:lnTo>
                    <a:pt x="2031" y="423"/>
                  </a:lnTo>
                  <a:lnTo>
                    <a:pt x="2038" y="435"/>
                  </a:lnTo>
                  <a:lnTo>
                    <a:pt x="2040" y="448"/>
                  </a:lnTo>
                  <a:lnTo>
                    <a:pt x="2038" y="461"/>
                  </a:lnTo>
                  <a:lnTo>
                    <a:pt x="2031" y="473"/>
                  </a:lnTo>
                  <a:lnTo>
                    <a:pt x="2021" y="482"/>
                  </a:lnTo>
                  <a:lnTo>
                    <a:pt x="1357" y="885"/>
                  </a:lnTo>
                  <a:lnTo>
                    <a:pt x="1337" y="893"/>
                  </a:lnTo>
                  <a:lnTo>
                    <a:pt x="1316" y="895"/>
                  </a:lnTo>
                  <a:lnTo>
                    <a:pt x="1294" y="893"/>
                  </a:lnTo>
                  <a:lnTo>
                    <a:pt x="1274" y="885"/>
                  </a:lnTo>
                  <a:lnTo>
                    <a:pt x="609" y="482"/>
                  </a:lnTo>
                  <a:lnTo>
                    <a:pt x="599" y="473"/>
                  </a:lnTo>
                  <a:lnTo>
                    <a:pt x="592" y="461"/>
                  </a:lnTo>
                  <a:lnTo>
                    <a:pt x="590" y="448"/>
                  </a:lnTo>
                  <a:lnTo>
                    <a:pt x="592" y="435"/>
                  </a:lnTo>
                  <a:lnTo>
                    <a:pt x="599" y="423"/>
                  </a:lnTo>
                  <a:lnTo>
                    <a:pt x="609" y="413"/>
                  </a:lnTo>
                  <a:lnTo>
                    <a:pt x="1274" y="12"/>
                  </a:lnTo>
                  <a:lnTo>
                    <a:pt x="1294" y="3"/>
                  </a:lnTo>
                  <a:lnTo>
                    <a:pt x="131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55"/>
            <p:cNvSpPr>
              <a:spLocks noEditPoints="1"/>
            </p:cNvSpPr>
            <p:nvPr/>
          </p:nvSpPr>
          <p:spPr bwMode="auto">
            <a:xfrm>
              <a:off x="7390600" y="-943317"/>
              <a:ext cx="460375" cy="314325"/>
            </a:xfrm>
            <a:custGeom>
              <a:avLst/>
              <a:gdLst>
                <a:gd name="T0" fmla="*/ 761 w 1450"/>
                <a:gd name="T1" fmla="*/ 752 h 989"/>
                <a:gd name="T2" fmla="*/ 809 w 1450"/>
                <a:gd name="T3" fmla="*/ 774 h 989"/>
                <a:gd name="T4" fmla="*/ 843 w 1450"/>
                <a:gd name="T5" fmla="*/ 816 h 989"/>
                <a:gd name="T6" fmla="*/ 854 w 1450"/>
                <a:gd name="T7" fmla="*/ 868 h 989"/>
                <a:gd name="T8" fmla="*/ 843 w 1450"/>
                <a:gd name="T9" fmla="*/ 922 h 989"/>
                <a:gd name="T10" fmla="*/ 809 w 1450"/>
                <a:gd name="T11" fmla="*/ 962 h 989"/>
                <a:gd name="T12" fmla="*/ 761 w 1450"/>
                <a:gd name="T13" fmla="*/ 986 h 989"/>
                <a:gd name="T14" fmla="*/ 707 w 1450"/>
                <a:gd name="T15" fmla="*/ 986 h 989"/>
                <a:gd name="T16" fmla="*/ 659 w 1450"/>
                <a:gd name="T17" fmla="*/ 962 h 989"/>
                <a:gd name="T18" fmla="*/ 626 w 1450"/>
                <a:gd name="T19" fmla="*/ 922 h 989"/>
                <a:gd name="T20" fmla="*/ 614 w 1450"/>
                <a:gd name="T21" fmla="*/ 868 h 989"/>
                <a:gd name="T22" fmla="*/ 626 w 1450"/>
                <a:gd name="T23" fmla="*/ 816 h 989"/>
                <a:gd name="T24" fmla="*/ 659 w 1450"/>
                <a:gd name="T25" fmla="*/ 774 h 989"/>
                <a:gd name="T26" fmla="*/ 707 w 1450"/>
                <a:gd name="T27" fmla="*/ 752 h 989"/>
                <a:gd name="T28" fmla="*/ 205 w 1450"/>
                <a:gd name="T29" fmla="*/ 0 h 989"/>
                <a:gd name="T30" fmla="*/ 669 w 1450"/>
                <a:gd name="T31" fmla="*/ 278 h 989"/>
                <a:gd name="T32" fmla="*/ 726 w 1450"/>
                <a:gd name="T33" fmla="*/ 288 h 989"/>
                <a:gd name="T34" fmla="*/ 782 w 1450"/>
                <a:gd name="T35" fmla="*/ 278 h 989"/>
                <a:gd name="T36" fmla="*/ 1245 w 1450"/>
                <a:gd name="T37" fmla="*/ 0 h 989"/>
                <a:gd name="T38" fmla="*/ 1441 w 1450"/>
                <a:gd name="T39" fmla="*/ 122 h 989"/>
                <a:gd name="T40" fmla="*/ 1450 w 1450"/>
                <a:gd name="T41" fmla="*/ 147 h 989"/>
                <a:gd name="T42" fmla="*/ 1441 w 1450"/>
                <a:gd name="T43" fmla="*/ 172 h 989"/>
                <a:gd name="T44" fmla="*/ 767 w 1450"/>
                <a:gd name="T45" fmla="*/ 584 h 989"/>
                <a:gd name="T46" fmla="*/ 726 w 1450"/>
                <a:gd name="T47" fmla="*/ 596 h 989"/>
                <a:gd name="T48" fmla="*/ 684 w 1450"/>
                <a:gd name="T49" fmla="*/ 584 h 989"/>
                <a:gd name="T50" fmla="*/ 493 w 1450"/>
                <a:gd name="T51" fmla="*/ 458 h 989"/>
                <a:gd name="T52" fmla="*/ 490 w 1450"/>
                <a:gd name="T53" fmla="*/ 335 h 989"/>
                <a:gd name="T54" fmla="*/ 462 w 1450"/>
                <a:gd name="T55" fmla="*/ 280 h 989"/>
                <a:gd name="T56" fmla="*/ 415 w 1450"/>
                <a:gd name="T57" fmla="*/ 241 h 989"/>
                <a:gd name="T58" fmla="*/ 353 w 1450"/>
                <a:gd name="T59" fmla="*/ 226 h 989"/>
                <a:gd name="T60" fmla="*/ 208 w 1450"/>
                <a:gd name="T61" fmla="*/ 229 h 989"/>
                <a:gd name="T62" fmla="*/ 164 w 1450"/>
                <a:gd name="T63" fmla="*/ 246 h 989"/>
                <a:gd name="T64" fmla="*/ 19 w 1450"/>
                <a:gd name="T65" fmla="*/ 181 h 989"/>
                <a:gd name="T66" fmla="*/ 2 w 1450"/>
                <a:gd name="T67" fmla="*/ 161 h 989"/>
                <a:gd name="T68" fmla="*/ 2 w 1450"/>
                <a:gd name="T69" fmla="*/ 134 h 989"/>
                <a:gd name="T70" fmla="*/ 19 w 1450"/>
                <a:gd name="T71" fmla="*/ 112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50" h="989">
                  <a:moveTo>
                    <a:pt x="734" y="748"/>
                  </a:moveTo>
                  <a:lnTo>
                    <a:pt x="761" y="752"/>
                  </a:lnTo>
                  <a:lnTo>
                    <a:pt x="788" y="760"/>
                  </a:lnTo>
                  <a:lnTo>
                    <a:pt x="809" y="774"/>
                  </a:lnTo>
                  <a:lnTo>
                    <a:pt x="828" y="793"/>
                  </a:lnTo>
                  <a:lnTo>
                    <a:pt x="843" y="816"/>
                  </a:lnTo>
                  <a:lnTo>
                    <a:pt x="852" y="841"/>
                  </a:lnTo>
                  <a:lnTo>
                    <a:pt x="854" y="868"/>
                  </a:lnTo>
                  <a:lnTo>
                    <a:pt x="852" y="896"/>
                  </a:lnTo>
                  <a:lnTo>
                    <a:pt x="843" y="922"/>
                  </a:lnTo>
                  <a:lnTo>
                    <a:pt x="828" y="943"/>
                  </a:lnTo>
                  <a:lnTo>
                    <a:pt x="809" y="962"/>
                  </a:lnTo>
                  <a:lnTo>
                    <a:pt x="788" y="977"/>
                  </a:lnTo>
                  <a:lnTo>
                    <a:pt x="761" y="986"/>
                  </a:lnTo>
                  <a:lnTo>
                    <a:pt x="734" y="989"/>
                  </a:lnTo>
                  <a:lnTo>
                    <a:pt x="707" y="986"/>
                  </a:lnTo>
                  <a:lnTo>
                    <a:pt x="682" y="977"/>
                  </a:lnTo>
                  <a:lnTo>
                    <a:pt x="659" y="962"/>
                  </a:lnTo>
                  <a:lnTo>
                    <a:pt x="640" y="943"/>
                  </a:lnTo>
                  <a:lnTo>
                    <a:pt x="626" y="922"/>
                  </a:lnTo>
                  <a:lnTo>
                    <a:pt x="617" y="896"/>
                  </a:lnTo>
                  <a:lnTo>
                    <a:pt x="614" y="868"/>
                  </a:lnTo>
                  <a:lnTo>
                    <a:pt x="617" y="841"/>
                  </a:lnTo>
                  <a:lnTo>
                    <a:pt x="626" y="816"/>
                  </a:lnTo>
                  <a:lnTo>
                    <a:pt x="640" y="793"/>
                  </a:lnTo>
                  <a:lnTo>
                    <a:pt x="659" y="774"/>
                  </a:lnTo>
                  <a:lnTo>
                    <a:pt x="682" y="760"/>
                  </a:lnTo>
                  <a:lnTo>
                    <a:pt x="707" y="752"/>
                  </a:lnTo>
                  <a:lnTo>
                    <a:pt x="734" y="748"/>
                  </a:lnTo>
                  <a:close/>
                  <a:moveTo>
                    <a:pt x="205" y="0"/>
                  </a:moveTo>
                  <a:lnTo>
                    <a:pt x="642" y="265"/>
                  </a:lnTo>
                  <a:lnTo>
                    <a:pt x="669" y="278"/>
                  </a:lnTo>
                  <a:lnTo>
                    <a:pt x="696" y="286"/>
                  </a:lnTo>
                  <a:lnTo>
                    <a:pt x="726" y="288"/>
                  </a:lnTo>
                  <a:lnTo>
                    <a:pt x="754" y="286"/>
                  </a:lnTo>
                  <a:lnTo>
                    <a:pt x="782" y="278"/>
                  </a:lnTo>
                  <a:lnTo>
                    <a:pt x="808" y="265"/>
                  </a:lnTo>
                  <a:lnTo>
                    <a:pt x="1245" y="0"/>
                  </a:lnTo>
                  <a:lnTo>
                    <a:pt x="1431" y="112"/>
                  </a:lnTo>
                  <a:lnTo>
                    <a:pt x="1441" y="122"/>
                  </a:lnTo>
                  <a:lnTo>
                    <a:pt x="1448" y="134"/>
                  </a:lnTo>
                  <a:lnTo>
                    <a:pt x="1450" y="147"/>
                  </a:lnTo>
                  <a:lnTo>
                    <a:pt x="1448" y="161"/>
                  </a:lnTo>
                  <a:lnTo>
                    <a:pt x="1441" y="172"/>
                  </a:lnTo>
                  <a:lnTo>
                    <a:pt x="1431" y="181"/>
                  </a:lnTo>
                  <a:lnTo>
                    <a:pt x="767" y="584"/>
                  </a:lnTo>
                  <a:lnTo>
                    <a:pt x="747" y="592"/>
                  </a:lnTo>
                  <a:lnTo>
                    <a:pt x="726" y="596"/>
                  </a:lnTo>
                  <a:lnTo>
                    <a:pt x="704" y="592"/>
                  </a:lnTo>
                  <a:lnTo>
                    <a:pt x="684" y="584"/>
                  </a:lnTo>
                  <a:lnTo>
                    <a:pt x="521" y="485"/>
                  </a:lnTo>
                  <a:lnTo>
                    <a:pt x="493" y="458"/>
                  </a:lnTo>
                  <a:lnTo>
                    <a:pt x="493" y="367"/>
                  </a:lnTo>
                  <a:lnTo>
                    <a:pt x="490" y="335"/>
                  </a:lnTo>
                  <a:lnTo>
                    <a:pt x="479" y="306"/>
                  </a:lnTo>
                  <a:lnTo>
                    <a:pt x="462" y="280"/>
                  </a:lnTo>
                  <a:lnTo>
                    <a:pt x="441" y="257"/>
                  </a:lnTo>
                  <a:lnTo>
                    <a:pt x="415" y="241"/>
                  </a:lnTo>
                  <a:lnTo>
                    <a:pt x="385" y="231"/>
                  </a:lnTo>
                  <a:lnTo>
                    <a:pt x="353" y="226"/>
                  </a:lnTo>
                  <a:lnTo>
                    <a:pt x="232" y="226"/>
                  </a:lnTo>
                  <a:lnTo>
                    <a:pt x="208" y="229"/>
                  </a:lnTo>
                  <a:lnTo>
                    <a:pt x="186" y="235"/>
                  </a:lnTo>
                  <a:lnTo>
                    <a:pt x="164" y="246"/>
                  </a:lnTo>
                  <a:lnTo>
                    <a:pt x="145" y="257"/>
                  </a:lnTo>
                  <a:lnTo>
                    <a:pt x="19" y="181"/>
                  </a:lnTo>
                  <a:lnTo>
                    <a:pt x="9" y="172"/>
                  </a:lnTo>
                  <a:lnTo>
                    <a:pt x="2" y="161"/>
                  </a:lnTo>
                  <a:lnTo>
                    <a:pt x="0" y="147"/>
                  </a:lnTo>
                  <a:lnTo>
                    <a:pt x="2" y="134"/>
                  </a:lnTo>
                  <a:lnTo>
                    <a:pt x="9" y="122"/>
                  </a:lnTo>
                  <a:lnTo>
                    <a:pt x="19" y="112"/>
                  </a:lnTo>
                  <a:lnTo>
                    <a:pt x="205" y="0"/>
                  </a:lnTo>
                  <a:close/>
                </a:path>
              </a:pathLst>
            </a:custGeom>
            <a:solidFill>
              <a:srgbClr val="FFC85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 name="TextBox 14"/>
          <p:cNvSpPr txBox="1"/>
          <p:nvPr/>
        </p:nvSpPr>
        <p:spPr>
          <a:xfrm>
            <a:off x="4224904" y="2391399"/>
            <a:ext cx="1228215" cy="646331"/>
          </a:xfrm>
          <a:prstGeom prst="rect">
            <a:avLst/>
          </a:prstGeom>
          <a:noFill/>
        </p:spPr>
        <p:txBody>
          <a:bodyPr wrap="square" rtlCol="0">
            <a:spAutoFit/>
          </a:bodyPr>
          <a:lstStyle/>
          <a:p>
            <a:r>
              <a:rPr lang="en-US" dirty="0">
                <a:solidFill>
                  <a:srgbClr val="C8EBFF"/>
                </a:solidFill>
              </a:rPr>
              <a:t>GIS Analysis</a:t>
            </a:r>
          </a:p>
        </p:txBody>
      </p:sp>
    </p:spTree>
    <p:extLst>
      <p:ext uri="{BB962C8B-B14F-4D97-AF65-F5344CB8AC3E}">
        <p14:creationId xmlns:p14="http://schemas.microsoft.com/office/powerpoint/2010/main" val="3575941573"/>
      </p:ext>
    </p:extLst>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98848" y="66002"/>
            <a:ext cx="3751467" cy="5021669"/>
            <a:chOff x="198848" y="66002"/>
            <a:chExt cx="3751467" cy="5021669"/>
          </a:xfrm>
        </p:grpSpPr>
        <p:sp>
          <p:nvSpPr>
            <p:cNvPr id="7" name="Hexagon 6"/>
            <p:cNvSpPr/>
            <p:nvPr/>
          </p:nvSpPr>
          <p:spPr>
            <a:xfrm rot="16200000">
              <a:off x="-436253" y="701104"/>
              <a:ext cx="5021669" cy="3751466"/>
            </a:xfrm>
            <a:prstGeom prst="hexagon">
              <a:avLst/>
            </a:prstGeom>
            <a:solidFill>
              <a:srgbClr val="DEEBF7">
                <a:alpha val="39000"/>
              </a:srgbClr>
            </a:solidFill>
            <a:ln>
              <a:solidFill>
                <a:srgbClr val="C8E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14400" y="484567"/>
              <a:ext cx="2184957" cy="584775"/>
            </a:xfrm>
            <a:prstGeom prst="rect">
              <a:avLst/>
            </a:prstGeom>
            <a:noFill/>
            <a:ln>
              <a:noFill/>
            </a:ln>
          </p:spPr>
          <p:txBody>
            <a:bodyPr wrap="square" rtlCol="0">
              <a:spAutoFit/>
            </a:bodyPr>
            <a:lstStyle/>
            <a:p>
              <a:pPr algn="ctr"/>
              <a:r>
                <a:rPr lang="en-US" sz="1600" b="1" dirty="0">
                  <a:solidFill>
                    <a:schemeClr val="bg1"/>
                  </a:solidFill>
                </a:rPr>
                <a:t>Automate </a:t>
              </a:r>
              <a:r>
                <a:rPr lang="en-US" sz="1600" b="1" dirty="0" err="1">
                  <a:solidFill>
                    <a:schemeClr val="bg1"/>
                  </a:solidFill>
                </a:rPr>
                <a:t>WebGIS</a:t>
              </a:r>
              <a:r>
                <a:rPr lang="en-US" sz="1600" b="1" dirty="0">
                  <a:solidFill>
                    <a:schemeClr val="bg1"/>
                  </a:solidFill>
                </a:rPr>
                <a:t> management</a:t>
              </a:r>
            </a:p>
          </p:txBody>
        </p:sp>
        <p:sp>
          <p:nvSpPr>
            <p:cNvPr id="9" name="TextBox 8"/>
            <p:cNvSpPr txBox="1"/>
            <p:nvPr/>
          </p:nvSpPr>
          <p:spPr>
            <a:xfrm>
              <a:off x="198848" y="1011074"/>
              <a:ext cx="3751467" cy="3354765"/>
            </a:xfrm>
            <a:prstGeom prst="rect">
              <a:avLst/>
            </a:prstGeom>
            <a:noFill/>
            <a:ln>
              <a:noFill/>
            </a:ln>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Populate portal with users, groups</a:t>
              </a:r>
              <a:endParaRPr lang="en-US" dirty="0">
                <a:solidFill>
                  <a:schemeClr val="bg1"/>
                </a:solidFill>
              </a:endParaRP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Clone portals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Reassign user content</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Perform comprehensive content search</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Determine item relationship</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Create reports of users, their items</a:t>
              </a:r>
            </a:p>
          </p:txBody>
        </p:sp>
      </p:grpSp>
      <p:grpSp>
        <p:nvGrpSpPr>
          <p:cNvPr id="3" name="Group 2"/>
          <p:cNvGrpSpPr/>
          <p:nvPr/>
        </p:nvGrpSpPr>
        <p:grpSpPr>
          <a:xfrm>
            <a:off x="4189978" y="1786467"/>
            <a:ext cx="3751466" cy="5021669"/>
            <a:chOff x="4189978" y="1786467"/>
            <a:chExt cx="3751466" cy="5021669"/>
          </a:xfrm>
        </p:grpSpPr>
        <p:sp>
          <p:nvSpPr>
            <p:cNvPr id="11" name="Hexagon 10"/>
            <p:cNvSpPr/>
            <p:nvPr/>
          </p:nvSpPr>
          <p:spPr>
            <a:xfrm rot="16200000">
              <a:off x="3554876" y="2421569"/>
              <a:ext cx="5021669" cy="3751466"/>
            </a:xfrm>
            <a:prstGeom prst="hexagon">
              <a:avLst/>
            </a:prstGeom>
            <a:solidFill>
              <a:srgbClr val="DEEBF7">
                <a:alpha val="39000"/>
              </a:srgbClr>
            </a:solidFill>
            <a:ln>
              <a:solidFill>
                <a:srgbClr val="C8E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019667" y="2202563"/>
              <a:ext cx="2092085" cy="646331"/>
            </a:xfrm>
            <a:prstGeom prst="rect">
              <a:avLst/>
            </a:prstGeom>
            <a:noFill/>
            <a:ln>
              <a:noFill/>
            </a:ln>
          </p:spPr>
          <p:txBody>
            <a:bodyPr wrap="square" rtlCol="0">
              <a:spAutoFit/>
            </a:bodyPr>
            <a:lstStyle/>
            <a:p>
              <a:pPr algn="ctr"/>
              <a:r>
                <a:rPr lang="en-US" b="1" dirty="0">
                  <a:solidFill>
                    <a:schemeClr val="bg1"/>
                  </a:solidFill>
                </a:rPr>
                <a:t>Automate content creation</a:t>
              </a:r>
            </a:p>
          </p:txBody>
        </p:sp>
        <p:sp>
          <p:nvSpPr>
            <p:cNvPr id="13" name="TextBox 12"/>
            <p:cNvSpPr txBox="1"/>
            <p:nvPr/>
          </p:nvSpPr>
          <p:spPr>
            <a:xfrm>
              <a:off x="4198349" y="2848894"/>
              <a:ext cx="3743095" cy="3046988"/>
            </a:xfrm>
            <a:prstGeom prst="rect">
              <a:avLst/>
            </a:prstGeom>
            <a:noFill/>
            <a:ln>
              <a:noFill/>
            </a:ln>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Automate content publishing during off peak hours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Update tiles and features from a known database</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Replicate development environment content to production</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Inspect and update items with broken service links</a:t>
              </a:r>
            </a:p>
          </p:txBody>
        </p:sp>
      </p:grpSp>
      <p:grpSp>
        <p:nvGrpSpPr>
          <p:cNvPr id="4" name="Group 3"/>
          <p:cNvGrpSpPr/>
          <p:nvPr/>
        </p:nvGrpSpPr>
        <p:grpSpPr>
          <a:xfrm>
            <a:off x="8209318" y="129611"/>
            <a:ext cx="3754724" cy="5021669"/>
            <a:chOff x="8209318" y="129611"/>
            <a:chExt cx="3754724" cy="5021669"/>
          </a:xfrm>
        </p:grpSpPr>
        <p:sp>
          <p:nvSpPr>
            <p:cNvPr id="15" name="Hexagon 14"/>
            <p:cNvSpPr/>
            <p:nvPr/>
          </p:nvSpPr>
          <p:spPr>
            <a:xfrm rot="16200000">
              <a:off x="7577474" y="764713"/>
              <a:ext cx="5021669" cy="3751466"/>
            </a:xfrm>
            <a:prstGeom prst="hexagon">
              <a:avLst/>
            </a:prstGeom>
            <a:solidFill>
              <a:srgbClr val="DEEBF7">
                <a:alpha val="39000"/>
              </a:srgbClr>
            </a:solidFill>
            <a:ln>
              <a:solidFill>
                <a:srgbClr val="C8EB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9040637" y="592182"/>
              <a:ext cx="2092085" cy="646331"/>
            </a:xfrm>
            <a:prstGeom prst="rect">
              <a:avLst/>
            </a:prstGeom>
            <a:noFill/>
            <a:ln>
              <a:noFill/>
            </a:ln>
          </p:spPr>
          <p:txBody>
            <a:bodyPr wrap="square" rtlCol="0">
              <a:spAutoFit/>
            </a:bodyPr>
            <a:lstStyle/>
            <a:p>
              <a:pPr algn="ctr"/>
              <a:r>
                <a:rPr lang="en-US" b="1" dirty="0">
                  <a:solidFill>
                    <a:schemeClr val="bg1"/>
                  </a:solidFill>
                </a:rPr>
                <a:t>Reproducible research</a:t>
              </a:r>
            </a:p>
          </p:txBody>
        </p:sp>
        <p:sp>
          <p:nvSpPr>
            <p:cNvPr id="17" name="TextBox 16"/>
            <p:cNvSpPr txBox="1"/>
            <p:nvPr/>
          </p:nvSpPr>
          <p:spPr>
            <a:xfrm>
              <a:off x="8209318" y="1121754"/>
              <a:ext cx="3754724" cy="3046988"/>
            </a:xfrm>
            <a:prstGeom prst="rect">
              <a:avLst/>
            </a:prstGeom>
            <a:noFill/>
            <a:ln>
              <a:noFill/>
            </a:ln>
          </p:spPr>
          <p:txBody>
            <a:bodyPr wrap="square" rtlCol="0" anchor="ctr">
              <a:spAutoFit/>
            </a:bodyPr>
            <a:lstStyle/>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Access big data tools programmatically</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Utilize rich  3</a:t>
              </a:r>
              <a:r>
                <a:rPr lang="en-US" baseline="30000" dirty="0">
                  <a:solidFill>
                    <a:schemeClr val="accent6">
                      <a:lumMod val="20000"/>
                      <a:lumOff val="80000"/>
                    </a:schemeClr>
                  </a:solidFill>
                </a:rPr>
                <a:t>rd</a:t>
              </a:r>
              <a:r>
                <a:rPr lang="en-US" dirty="0">
                  <a:solidFill>
                    <a:schemeClr val="accent6">
                      <a:lumMod val="20000"/>
                      <a:lumOff val="80000"/>
                    </a:schemeClr>
                  </a:solidFill>
                </a:rPr>
                <a:t> party Python packages for data analysis</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Create rich charts, graphs, embed 2D and 3D maps in Jupyter Notebook environment</a:t>
              </a:r>
            </a:p>
            <a:p>
              <a:pPr marL="285750" indent="-285750">
                <a:spcBef>
                  <a:spcPts val="600"/>
                </a:spcBef>
                <a:spcAft>
                  <a:spcPts val="600"/>
                </a:spcAft>
                <a:buFont typeface="Arial" panose="020B0604020202020204" pitchFamily="34" charset="0"/>
                <a:buChar char="•"/>
              </a:pPr>
              <a:r>
                <a:rPr lang="en-US" dirty="0">
                  <a:solidFill>
                    <a:schemeClr val="accent6">
                      <a:lumMod val="20000"/>
                      <a:lumOff val="80000"/>
                    </a:schemeClr>
                  </a:solidFill>
                </a:rPr>
                <a:t>Share your research with data and notes with peers</a:t>
              </a:r>
            </a:p>
          </p:txBody>
        </p:sp>
      </p:grpSp>
      <p:sp>
        <p:nvSpPr>
          <p:cNvPr id="18" name="Text Placeholder 4"/>
          <p:cNvSpPr txBox="1">
            <a:spLocks/>
          </p:cNvSpPr>
          <p:nvPr/>
        </p:nvSpPr>
        <p:spPr>
          <a:xfrm>
            <a:off x="682625" y="669204"/>
            <a:ext cx="10826496"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None/>
            </a:pPr>
            <a:r>
              <a:rPr lang="en-US" sz="2400" dirty="0"/>
              <a:t>What can it do for you?</a:t>
            </a:r>
            <a:endParaRPr lang="de-CH" sz="2400" dirty="0"/>
          </a:p>
        </p:txBody>
      </p:sp>
    </p:spTree>
    <p:extLst>
      <p:ext uri="{BB962C8B-B14F-4D97-AF65-F5344CB8AC3E}">
        <p14:creationId xmlns:p14="http://schemas.microsoft.com/office/powerpoint/2010/main" val="135027402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4"/>
          </p:nvPr>
        </p:nvSpPr>
        <p:spPr/>
        <p:txBody>
          <a:bodyPr/>
          <a:lstStyle/>
          <a:p>
            <a:endParaRPr lang="en-US"/>
          </a:p>
        </p:txBody>
      </p:sp>
      <p:sp>
        <p:nvSpPr>
          <p:cNvPr id="5" name="Title 1"/>
          <p:cNvSpPr>
            <a:spLocks noGrp="1"/>
          </p:cNvSpPr>
          <p:nvPr>
            <p:ph type="title"/>
          </p:nvPr>
        </p:nvSpPr>
        <p:spPr>
          <a:xfrm>
            <a:off x="682625" y="682625"/>
            <a:ext cx="10826496" cy="492443"/>
          </a:xfrm>
        </p:spPr>
        <p:txBody>
          <a:bodyPr/>
          <a:lstStyle/>
          <a:p>
            <a:r>
              <a:rPr lang="en-US" dirty="0"/>
              <a:t>How do you get this?</a:t>
            </a:r>
            <a:endParaRPr lang="de-CH" dirty="0"/>
          </a:p>
        </p:txBody>
      </p:sp>
      <p:sp>
        <p:nvSpPr>
          <p:cNvPr id="6" name="Content Placeholder 3"/>
          <p:cNvSpPr>
            <a:spLocks noGrp="1"/>
          </p:cNvSpPr>
          <p:nvPr>
            <p:ph sz="quarter" idx="4294967295"/>
          </p:nvPr>
        </p:nvSpPr>
        <p:spPr>
          <a:xfrm>
            <a:off x="914400" y="1828804"/>
            <a:ext cx="10369296" cy="3427413"/>
          </a:xfrm>
          <a:prstGeom prst="rect">
            <a:avLst/>
          </a:prstGeom>
        </p:spPr>
        <p:txBody>
          <a:bodyPr/>
          <a:lstStyle/>
          <a:p>
            <a:r>
              <a:rPr lang="en-US" dirty="0"/>
              <a:t>Distributed via </a:t>
            </a:r>
            <a:r>
              <a:rPr lang="en-US" dirty="0" err="1"/>
              <a:t>Conda</a:t>
            </a:r>
            <a:endParaRPr lang="en-US" dirty="0"/>
          </a:p>
          <a:p>
            <a:pPr lvl="1"/>
            <a:r>
              <a:rPr lang="en-US" dirty="0"/>
              <a:t>Simplifies installs &amp; updates</a:t>
            </a:r>
          </a:p>
          <a:p>
            <a:pPr lvl="1"/>
            <a:r>
              <a:rPr lang="en-US" dirty="0"/>
              <a:t>Installs dependencies</a:t>
            </a:r>
          </a:p>
          <a:p>
            <a:pPr lvl="1"/>
            <a:r>
              <a:rPr lang="en-US" dirty="0"/>
              <a:t>Avoids conflicts</a:t>
            </a:r>
          </a:p>
          <a:p>
            <a:pPr marL="283464" lvl="1" indent="0">
              <a:buNone/>
            </a:pPr>
            <a:endParaRPr lang="en-US" dirty="0"/>
          </a:p>
          <a:p>
            <a:r>
              <a:rPr lang="en-US" dirty="0"/>
              <a:t>Install steps:</a:t>
            </a:r>
          </a:p>
          <a:p>
            <a:pPr lvl="1"/>
            <a:r>
              <a:rPr lang="en-US" dirty="0"/>
              <a:t>Download Anaconda</a:t>
            </a:r>
          </a:p>
          <a:p>
            <a:pPr lvl="1"/>
            <a:r>
              <a:rPr lang="en-US" sz="1800" dirty="0" err="1">
                <a:solidFill>
                  <a:srgbClr val="FFC000"/>
                </a:solidFill>
                <a:latin typeface="Consolas" panose="020B0609020204030204" pitchFamily="49" charset="0"/>
              </a:rPr>
              <a:t>conda</a:t>
            </a:r>
            <a:r>
              <a:rPr lang="en-US" sz="1800" dirty="0">
                <a:solidFill>
                  <a:srgbClr val="FFC000"/>
                </a:solidFill>
                <a:latin typeface="Consolas" panose="020B0609020204030204" pitchFamily="49" charset="0"/>
              </a:rPr>
              <a:t> install –c </a:t>
            </a:r>
            <a:r>
              <a:rPr lang="en-US" sz="1800" dirty="0" err="1">
                <a:solidFill>
                  <a:srgbClr val="FFC000"/>
                </a:solidFill>
                <a:latin typeface="Consolas" panose="020B0609020204030204" pitchFamily="49" charset="0"/>
              </a:rPr>
              <a:t>esri</a:t>
            </a:r>
            <a:r>
              <a:rPr lang="en-US" sz="1800" dirty="0">
                <a:solidFill>
                  <a:srgbClr val="FFC000"/>
                </a:solidFill>
                <a:latin typeface="Consolas" panose="020B0609020204030204" pitchFamily="49" charset="0"/>
              </a:rPr>
              <a:t> </a:t>
            </a:r>
            <a:r>
              <a:rPr lang="en-US" sz="1800" dirty="0" err="1">
                <a:solidFill>
                  <a:srgbClr val="FFC000"/>
                </a:solidFill>
                <a:latin typeface="Consolas" panose="020B0609020204030204" pitchFamily="49" charset="0"/>
              </a:rPr>
              <a:t>arcgis</a:t>
            </a:r>
            <a:endParaRPr lang="en-US" sz="1800" dirty="0">
              <a:solidFill>
                <a:srgbClr val="FFC000"/>
              </a:solidFill>
              <a:latin typeface="Consolas" panose="020B0609020204030204" pitchFamily="49" charset="0"/>
            </a:endParaRPr>
          </a:p>
          <a:p>
            <a:pPr marL="283464" lvl="1" indent="0">
              <a:buNone/>
            </a:pPr>
            <a:endParaRPr lang="en-US" dirty="0"/>
          </a:p>
        </p:txBody>
      </p:sp>
      <p:pic>
        <p:nvPicPr>
          <p:cNvPr id="7" name="Picture 6"/>
          <p:cNvPicPr>
            <a:picLocks noChangeAspect="1"/>
          </p:cNvPicPr>
          <p:nvPr/>
        </p:nvPicPr>
        <p:blipFill>
          <a:blip r:embed="rId2"/>
          <a:stretch>
            <a:fillRect/>
          </a:stretch>
        </p:blipFill>
        <p:spPr>
          <a:xfrm>
            <a:off x="5217555" y="1828804"/>
            <a:ext cx="6558147" cy="3327295"/>
          </a:xfrm>
          <a:prstGeom prst="rect">
            <a:avLst/>
          </a:prstGeom>
        </p:spPr>
      </p:pic>
    </p:spTree>
    <p:extLst>
      <p:ext uri="{BB962C8B-B14F-4D97-AF65-F5344CB8AC3E}">
        <p14:creationId xmlns:p14="http://schemas.microsoft.com/office/powerpoint/2010/main" val="1532318840"/>
      </p:ext>
    </p:extLst>
  </p:cSld>
  <p:clrMapOvr>
    <a:masterClrMapping/>
  </p:clrMapOvr>
  <p:transition spd="med">
    <p:fade/>
  </p:transition>
  <p:timing>
    <p:tnLst>
      <p:par>
        <p:cTn id="1" dur="indefinite" restart="never" nodeType="tmRoot"/>
      </p:par>
    </p:tnLst>
  </p:timing>
</p:sld>
</file>

<file path=ppt/theme/theme1.xml><?xml version="1.0" encoding="utf-8"?>
<a:theme xmlns:a="http://schemas.openxmlformats.org/drawingml/2006/main" name="Esri_Corporate_Template-Dark">
  <a:themeElements>
    <a:clrScheme name="Esri Branding Colors 2013_Blue Background 1">
      <a:dk1>
        <a:sysClr val="windowText" lastClr="000000"/>
      </a:dk1>
      <a:lt1>
        <a:sysClr val="window" lastClr="FFFFFF"/>
      </a:lt1>
      <a:dk2>
        <a:srgbClr val="007AC2"/>
      </a:dk2>
      <a:lt2>
        <a:srgbClr val="FFFF96"/>
      </a:lt2>
      <a:accent1>
        <a:srgbClr val="35AC46"/>
      </a:accent1>
      <a:accent2>
        <a:srgbClr val="AAD04B"/>
      </a:accent2>
      <a:accent3>
        <a:srgbClr val="F89927"/>
      </a:accent3>
      <a:accent4>
        <a:srgbClr val="00B9F2"/>
      </a:accent4>
      <a:accent5>
        <a:srgbClr val="8E499B"/>
      </a:accent5>
      <a:accent6>
        <a:srgbClr val="BE9969"/>
      </a:accent6>
      <a:hlink>
        <a:srgbClr val="C0E8FF"/>
      </a:hlink>
      <a:folHlink>
        <a:srgbClr val="81D0FF"/>
      </a:folHlink>
    </a:clrScheme>
    <a:fontScheme name="Avenir Next LT Pro">
      <a:majorFont>
        <a:latin typeface="AvenirNext LT Pro Light"/>
        <a:ea typeface=""/>
        <a:cs typeface=""/>
      </a:majorFont>
      <a:minorFont>
        <a:latin typeface="AvenirNext LT Pro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none" lIns="91440" tIns="45720" rIns="91440" bIns="45720" numCol="1" rtlCol="0" anchor="ctr" anchorCtr="0" compatLnSpc="1">
        <a:prstTxWarp prst="textNoShape">
          <a:avLst/>
        </a:prstTxWarp>
      </a:bodyPr>
      <a:lstStyle>
        <a:defPPr algn="ctr" eaLnBrk="0" fontAlgn="base" hangingPunct="0">
          <a:spcBef>
            <a:spcPct val="0"/>
          </a:spcBef>
          <a:spcAft>
            <a:spcPct val="0"/>
          </a:spcAft>
          <a:defRPr sz="1400" b="1" dirty="0">
            <a:solidFill>
              <a:srgbClr val="000000"/>
            </a:solidFill>
            <a:latin typeface="Arial" charset="0"/>
            <a:ea typeface="ＭＳ Ｐゴシック" pitchFamily="16" charset="-128"/>
            <a:cs typeface="ＭＳ Ｐゴシック" pitchFamily="-97" charset="-128"/>
          </a:defRPr>
        </a:defPPr>
      </a:lstStyle>
      <a:style>
        <a:lnRef idx="1">
          <a:schemeClr val="accent1"/>
        </a:lnRef>
        <a:fillRef idx="3">
          <a:schemeClr val="accent1"/>
        </a:fillRef>
        <a:effectRef idx="2">
          <a:schemeClr val="accent1"/>
        </a:effectRef>
        <a:fontRef idx="minor">
          <a:schemeClr val="lt1"/>
        </a:fontRef>
      </a:style>
    </a:spDef>
    <a:lnDef>
      <a:spPr bwMode="auto">
        <a:noFill/>
        <a:ln w="3175" cap="flat" cmpd="sng" algn="ctr">
          <a:solidFill>
            <a:srgbClr val="FF6600"/>
          </a:solidFill>
          <a:prstDash val="solid"/>
          <a:round/>
          <a:headEnd type="none" w="med" len="med"/>
          <a:tailEnd type="none" w="med" len="med"/>
        </a:ln>
        <a:effectLst/>
      </a:spPr>
      <a:bodyPr/>
      <a:lstStyle/>
    </a:lnDef>
    <a:txDef>
      <a:spPr>
        <a:noFill/>
        <a:effectLst/>
      </a:spPr>
      <a:bodyPr wrap="square" lIns="0" tIns="0" rIns="0" bIns="0" rtlCol="0">
        <a:noAutofit/>
      </a:bodyPr>
      <a:lstStyle>
        <a:defPPr algn="l" eaLnBrk="0" hangingPunct="0">
          <a:lnSpc>
            <a:spcPts val="1800"/>
          </a:lnSpc>
          <a:defRPr sz="1400" b="1" dirty="0" smtClean="0">
            <a:ea typeface="+mn-ea"/>
            <a:cs typeface="+mn-cs"/>
          </a:defRPr>
        </a:defPPr>
      </a:lstStyle>
    </a:txDef>
  </a:objectDefaults>
  <a:extraClrSchemeLst/>
  <a:extLst>
    <a:ext uri="{05A4C25C-085E-4340-85A3-A5531E510DB2}">
      <thm15:themeFamily xmlns:thm15="http://schemas.microsoft.com/office/thememl/2012/main" name="Presentation10" id="{61E57FD8-40EB-C94B-A039-D8B0C04BC8B1}" vid="{D95275CB-8BC5-3C4D-92AB-6AA90B6AD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EsriMapsInfo xmlns="ESRI.ArcGIS.Mapping.OfficeIntegration.PowerPointInfo">
  <Version>Version1</Version>
  <RequiresSignIn>False</RequiresSignIn>
</EsriMapsInfo>
</file>

<file path=customXml/item10.xml><?xml version="1.0" encoding="utf-8"?>
<EsriMapsInfo xmlns="ESRI.ArcGIS.Mapping.OfficeIntegration.PowerPointInfo">
  <Version>Version1</Version>
  <RequiresSignIn>False</RequiresSignIn>
</EsriMapsInfo>
</file>

<file path=customXml/item11.xml><?xml version="1.0" encoding="utf-8"?>
<EsriMapsInfo xmlns="ESRI.ArcGIS.Mapping.OfficeIntegration.PowerPointInfo">
  <Version>Version1</Version>
  <RequiresSignIn>False</RequiresSignIn>
</EsriMapsInfo>
</file>

<file path=customXml/item12.xml><?xml version="1.0" encoding="utf-8"?>
<EsriMapsInfo xmlns="ESRI.ArcGIS.Mapping.OfficeIntegration.PowerPointInfo">
  <Version>Version1</Version>
  <RequiresSignIn>False</RequiresSignIn>
</EsriMapsInfo>
</file>

<file path=customXml/item13.xml><?xml version="1.0" encoding="utf-8"?>
<EsriMapsInfo xmlns="ESRI.ArcGIS.Mapping.OfficeIntegration.PowerPointInfo">
  <Version>Version1</Version>
  <RequiresSignIn>False</RequiresSignIn>
</EsriMapsInfo>
</file>

<file path=customXml/item14.xml><?xml version="1.0" encoding="utf-8"?>
<EsriMapsInfo xmlns="ESRI.ArcGIS.Mapping.OfficeIntegration.PowerPointInfo">
  <Version>Version1</Version>
  <RequiresSignIn>False</RequiresSignIn>
</EsriMapsInfo>
</file>

<file path=customXml/item15.xml><?xml version="1.0" encoding="utf-8"?>
<EsriMapsInfo xmlns="ESRI.ArcGIS.Mapping.OfficeIntegration.PowerPointInfo">
  <Version>Version1</Version>
  <RequiresSignIn>False</RequiresSignIn>
</EsriMapsInfo>
</file>

<file path=customXml/item16.xml><?xml version="1.0" encoding="utf-8"?>
<EsriMapsInfo xmlns="ESRI.ArcGIS.Mapping.OfficeIntegration.PowerPointInfo">
  <Version>Version1</Version>
  <RequiresSignIn>False</RequiresSignIn>
</EsriMapsInfo>
</file>

<file path=customXml/item17.xml><?xml version="1.0" encoding="utf-8"?>
<EsriMapsInfo xmlns="ESRI.ArcGIS.Mapping.OfficeIntegration.PowerPointInfo">
  <Version>Version1</Version>
  <RequiresSignIn>False</RequiresSignIn>
</EsriMapsInfo>
</file>

<file path=customXml/item18.xml><?xml version="1.0" encoding="utf-8"?>
<EsriMapsInfo xmlns="ESRI.ArcGIS.Mapping.OfficeIntegration.PowerPointInfo">
  <Version>Version1</Version>
  <RequiresSignIn>False</RequiresSignIn>
</EsriMapsInfo>
</file>

<file path=customXml/item19.xml><?xml version="1.0" encoding="utf-8"?>
<EsriMapsInfo xmlns="ESRI.ArcGIS.Mapping.OfficeIntegration.PowerPointInfo">
  <Version>Version1</Version>
  <RequiresSignIn>False</RequiresSignIn>
</EsriMapsInfo>
</file>

<file path=customXml/item2.xml><?xml version="1.0" encoding="utf-8"?>
<EsriMapsInfo xmlns="ESRI.ArcGIS.Mapping.OfficeIntegration.PowerPointInfo">
  <Version>Version1</Version>
  <RequiresSignIn>False</RequiresSignIn>
</EsriMapsInfo>
</file>

<file path=customXml/item20.xml><?xml version="1.0" encoding="utf-8"?>
<EsriMapsInfo xmlns="ESRI.ArcGIS.Mapping.OfficeIntegration.PowerPointInfo">
  <Version>Version1</Version>
  <RequiresSignIn>False</RequiresSignIn>
</EsriMapsInfo>
</file>

<file path=customXml/item21.xml><?xml version="1.0" encoding="utf-8"?>
<EsriMapsInfo xmlns="ESRI.ArcGIS.Mapping.OfficeIntegration.PowerPointInfo">
  <Version>Version1</Version>
  <RequiresSignIn>False</RequiresSignIn>
</EsriMapsInfo>
</file>

<file path=customXml/item22.xml><?xml version="1.0" encoding="utf-8"?>
<EsriMapsInfo xmlns="ESRI.ArcGIS.Mapping.OfficeIntegration.PowerPointInfo">
  <Version>Version1</Version>
  <RequiresSignIn>False</RequiresSignIn>
</EsriMapsInfo>
</file>

<file path=customXml/item23.xml><?xml version="1.0" encoding="utf-8"?>
<EsriMapsInfo xmlns="ESRI.ArcGIS.Mapping.OfficeIntegration.PowerPointInfo">
  <Version>Version1</Version>
  <RequiresSignIn>False</RequiresSignIn>
</EsriMapsInfo>
</file>

<file path=customXml/item24.xml><?xml version="1.0" encoding="utf-8"?>
<EsriMapsInfo xmlns="ESRI.ArcGIS.Mapping.OfficeIntegration.PowerPointInfo">
  <Version>Version1</Version>
  <RequiresSignIn>False</RequiresSignIn>
</EsriMapsInfo>
</file>

<file path=customXml/item25.xml><?xml version="1.0" encoding="utf-8"?>
<EsriMapsInfo xmlns="ESRI.ArcGIS.Mapping.OfficeIntegration.PowerPointInfo">
  <Version>Version1</Version>
  <RequiresSignIn>False</RequiresSignIn>
</EsriMapsInfo>
</file>

<file path=customXml/item26.xml><?xml version="1.0" encoding="utf-8"?>
<EsriMapsInfo xmlns="ESRI.ArcGIS.Mapping.OfficeIntegration.PowerPointInfo">
  <Version>Version1</Version>
  <RequiresSignIn>False</RequiresSignIn>
</EsriMapsInfo>
</file>

<file path=customXml/item27.xml><?xml version="1.0" encoding="utf-8"?>
<EsriMapsInfo xmlns="ESRI.ArcGIS.Mapping.OfficeIntegration.PowerPointInfo">
  <Version>Version1</Version>
  <RequiresSignIn>False</RequiresSignIn>
</EsriMapsInfo>
</file>

<file path=customXml/item28.xml><?xml version="1.0" encoding="utf-8"?>
<EsriMapsInfo xmlns="ESRI.ArcGIS.Mapping.OfficeIntegration.PowerPointInfo">
  <Version>Version1</Version>
  <RequiresSignIn>False</RequiresSignIn>
</EsriMapsInfo>
</file>

<file path=customXml/item29.xml><?xml version="1.0" encoding="utf-8"?>
<EsriMapsInfo xmlns="ESRI.ArcGIS.Mapping.OfficeIntegration.PowerPointInfo">
  <Version>Version1</Version>
  <RequiresSignIn>False</RequiresSignIn>
</EsriMapsInfo>
</file>

<file path=customXml/item3.xml><?xml version="1.0" encoding="utf-8"?>
<EsriMapsInfo xmlns="ESRI.ArcGIS.Mapping.OfficeIntegration.PowerPointInfo">
  <Version>Version1</Version>
  <RequiresSignIn>False</RequiresSignIn>
</EsriMapsInfo>
</file>

<file path=customXml/item30.xml><?xml version="1.0" encoding="utf-8"?>
<EsriMapsInfo xmlns="ESRI.ArcGIS.Mapping.OfficeIntegration.PowerPointInfo">
  <Version>Version1</Version>
  <RequiresSignIn>False</RequiresSignIn>
</EsriMapsInfo>
</file>

<file path=customXml/item31.xml><?xml version="1.0" encoding="utf-8"?>
<EsriMapsInfo xmlns="ESRI.ArcGIS.Mapping.OfficeIntegration.PowerPointInfo">
  <Version>Version1</Version>
  <RequiresSignIn>False</RequiresSignIn>
</EsriMapsInfo>
</file>

<file path=customXml/item32.xml><?xml version="1.0" encoding="utf-8"?>
<EsriMapsInfo xmlns="ESRI.ArcGIS.Mapping.OfficeIntegration.PowerPointInfo">
  <Version>Version1</Version>
  <RequiresSignIn>False</RequiresSignIn>
</EsriMapsInfo>
</file>

<file path=customXml/item33.xml><?xml version="1.0" encoding="utf-8"?>
<EsriMapsInfo xmlns="ESRI.ArcGIS.Mapping.OfficeIntegration.PowerPointInfo">
  <Version>Version1</Version>
  <RequiresSignIn>False</RequiresSignIn>
</EsriMapsInfo>
</file>

<file path=customXml/item34.xml><?xml version="1.0" encoding="utf-8"?>
<EsriMapsInfo xmlns="ESRI.ArcGIS.Mapping.OfficeIntegration.PowerPointInfo">
  <Version>Version1</Version>
  <RequiresSignIn>False</RequiresSignIn>
</EsriMapsInfo>
</file>

<file path=customXml/item35.xml><?xml version="1.0" encoding="utf-8"?>
<EsriMapsInfo xmlns="ESRI.ArcGIS.Mapping.OfficeIntegration.PowerPointInfo">
  <Version>Version1</Version>
  <RequiresSignIn>False</RequiresSignIn>
</EsriMapsInfo>
</file>

<file path=customXml/item36.xml><?xml version="1.0" encoding="utf-8"?>
<EsriMapsInfo xmlns="ESRI.ArcGIS.Mapping.OfficeIntegration.PowerPointInfo">
  <Version>Version1</Version>
  <RequiresSignIn>False</RequiresSignIn>
</EsriMapsInfo>
</file>

<file path=customXml/item37.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8.xml><?xml version="1.0" encoding="utf-8"?>
<EsriMapsInfo xmlns="ESRI.ArcGIS.Mapping.OfficeIntegration.PowerPointInfo">
  <Version>Version1</Version>
  <RequiresSignIn>False</RequiresSignIn>
</EsriMapsInfo>
</file>

<file path=customXml/item39.xml><?xml version="1.0" encoding="utf-8"?>
<EsriMapsInfo xmlns="ESRI.ArcGIS.Mapping.OfficeIntegration.PowerPointInfo">
  <Version>Version1</Version>
  <RequiresSignIn>False</RequiresSignIn>
</EsriMapsInfo>
</file>

<file path=customXml/item4.xml><?xml version="1.0" encoding="utf-8"?>
<EsriMapsInfo xmlns="ESRI.ArcGIS.Mapping.OfficeIntegration.PowerPointInfo">
  <Version>Version1</Version>
  <RequiresSignIn>False</RequiresSignIn>
</EsriMapsInfo>
</file>

<file path=customXml/item40.xml><?xml version="1.0" encoding="utf-8"?>
<EsriMapsInfo xmlns="ESRI.ArcGIS.Mapping.OfficeIntegration.PowerPointInfo">
  <Version>Version1</Version>
  <RequiresSignIn>False</RequiresSignIn>
</EsriMapsInfo>
</file>

<file path=customXml/item41.xml><?xml version="1.0" encoding="utf-8"?>
<EsriMapsInfo xmlns="ESRI.ArcGIS.Mapping.OfficeIntegration.PowerPointInfo">
  <Version>Version1</Version>
  <RequiresSignIn>False</RequiresSignIn>
</EsriMapsInfo>
</file>

<file path=customXml/item42.xml><?xml version="1.0" encoding="utf-8"?>
<EsriMapsInfo xmlns="ESRI.ArcGIS.Mapping.OfficeIntegration.PowerPointInfo">
  <Version>Version1</Version>
  <RequiresSignIn>False</RequiresSignIn>
</EsriMapsInfo>
</file>

<file path=customXml/item43.xml><?xml version="1.0" encoding="utf-8"?>
<EsriMapsInfo xmlns="ESRI.ArcGIS.Mapping.OfficeIntegration.PowerPointInfo">
  <Version>Version1</Version>
  <RequiresSignIn>False</RequiresSignIn>
</EsriMapsInfo>
</file>

<file path=customXml/item44.xml><?xml version="1.0" encoding="utf-8"?>
<EsriMapsInfo xmlns="ESRI.ArcGIS.Mapping.OfficeIntegration.PowerPointInfo">
  <Version>Version1</Version>
  <RequiresSignIn>False</RequiresSignIn>
</EsriMapsInfo>
</file>

<file path=customXml/item45.xml><?xml version="1.0" encoding="utf-8"?>
<EsriMapsInfo xmlns="ESRI.ArcGIS.Mapping.OfficeIntegration.PowerPointInfo">
  <Version>Version1</Version>
  <RequiresSignIn>False</RequiresSignIn>
</EsriMapsInfo>
</file>

<file path=customXml/item46.xml><?xml version="1.0" encoding="utf-8"?>
<EsriMapsInfo xmlns="ESRI.ArcGIS.Mapping.OfficeIntegration.PowerPointInfo">
  <Version>Version1</Version>
  <RequiresSignIn>False</RequiresSignIn>
</EsriMapsInfo>
</file>

<file path=customXml/item47.xml><?xml version="1.0" encoding="utf-8"?>
<EsriMapsInfo xmlns="ESRI.ArcGIS.Mapping.OfficeIntegration.PowerPointInfo">
  <Version>Version1</Version>
  <RequiresSignIn>False</RequiresSignIn>
</EsriMapsInfo>
</file>

<file path=customXml/item48.xml><?xml version="1.0" encoding="utf-8"?>
<ct:contentTypeSchema xmlns:ct="http://schemas.microsoft.com/office/2006/metadata/contentType" xmlns:ma="http://schemas.microsoft.com/office/2006/metadata/properties/metaAttributes" ct:_="" ma:_="" ma:contentTypeName="Document" ma:contentTypeID="0x0101007CCB09B909685840A5AA5DC537182835" ma:contentTypeVersion="1" ma:contentTypeDescription="Create a new document." ma:contentTypeScope="" ma:versionID="647b6714bcbd012a02104274568241a2">
  <xsd:schema xmlns:xsd="http://www.w3.org/2001/XMLSchema" xmlns:xs="http://www.w3.org/2001/XMLSchema" xmlns:p="http://schemas.microsoft.com/office/2006/metadata/properties" xmlns:ns1="http://schemas.microsoft.com/sharepoint/v3" targetNamespace="http://schemas.microsoft.com/office/2006/metadata/properties" ma:root="true" ma:fieldsID="4dcce58c87e9fcebab8021569449a8d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9.xml><?xml version="1.0" encoding="utf-8"?>
<EsriMapsInfo xmlns="ESRI.ArcGIS.Mapping.OfficeIntegration.PowerPointInfo">
  <Version>Version1</Version>
  <RequiresSignIn>False</RequiresSignIn>
</EsriMapsInfo>
</file>

<file path=customXml/item5.xml><?xml version="1.0" encoding="utf-8"?>
<EsriMapsInfo xmlns="ESRI.ArcGIS.Mapping.OfficeIntegration.PowerPointInfo">
  <Version>Version1</Version>
  <RequiresSignIn>False</RequiresSignIn>
</EsriMapsInfo>
</file>

<file path=customXml/item50.xml><?xml version="1.0" encoding="utf-8"?>
<EsriMapsInfo xmlns="ESRI.ArcGIS.Mapping.OfficeIntegration.PowerPointInfo">
  <Version>Version1</Version>
  <RequiresSignIn>False</RequiresSignIn>
</EsriMapsInfo>
</file>

<file path=customXml/item51.xml><?xml version="1.0" encoding="utf-8"?>
<EsriMapsInfo xmlns="ESRI.ArcGIS.Mapping.OfficeIntegration.PowerPointInfo">
  <Version>Version1</Version>
  <RequiresSignIn>False</RequiresSignIn>
</EsriMapsInfo>
</file>

<file path=customXml/item52.xml><?xml version="1.0" encoding="utf-8"?>
<EsriMapsInfo xmlns="ESRI.ArcGIS.Mapping.OfficeIntegration.PowerPointInfo">
  <Version>Version1</Version>
  <RequiresSignIn>False</RequiresSignIn>
</EsriMapsInfo>
</file>

<file path=customXml/item53.xml><?xml version="1.0" encoding="utf-8"?>
<EsriMapsInfo xmlns="ESRI.ArcGIS.Mapping.OfficeIntegration.PowerPointInfo">
  <Version>Version1</Version>
  <RequiresSignIn>False</RequiresSignIn>
</EsriMapsInfo>
</file>

<file path=customXml/item54.xml><?xml version="1.0" encoding="utf-8"?>
<EsriMapsInfo xmlns="ESRI.ArcGIS.Mapping.OfficeIntegration.PowerPointInfo">
  <Version>Version1</Version>
  <RequiresSignIn>False</RequiresSignIn>
</EsriMapsInfo>
</file>

<file path=customXml/item55.xml><?xml version="1.0" encoding="utf-8"?>
<EsriMapsInfo xmlns="ESRI.ArcGIS.Mapping.OfficeIntegration.PowerPointInfo">
  <Version>Version1</Version>
  <RequiresSignIn>False</RequiresSignIn>
</EsriMapsInfo>
</file>

<file path=customXml/item56.xml><?xml version="1.0" encoding="utf-8"?>
<EsriMapsInfo xmlns="ESRI.ArcGIS.Mapping.OfficeIntegration.PowerPointInfo">
  <Version>Version1</Version>
  <RequiresSignIn>False</RequiresSignIn>
</EsriMapsInfo>
</file>

<file path=customXml/item57.xml><?xml version="1.0" encoding="utf-8"?>
<EsriMapsInfo xmlns="ESRI.ArcGIS.Mapping.OfficeIntegration.PowerPointInfo">
  <Version>Version1</Version>
  <RequiresSignIn>False</RequiresSignIn>
</EsriMapsInfo>
</file>

<file path=customXml/item58.xml><?xml version="1.0" encoding="utf-8"?>
<EsriMapsInfo xmlns="ESRI.ArcGIS.Mapping.OfficeIntegration.PowerPointInfo">
  <Version>Version1</Version>
  <RequiresSignIn>False</RequiresSignIn>
</EsriMapsInfo>
</file>

<file path=customXml/item59.xml><?xml version="1.0" encoding="utf-8"?>
<EsriMapsInfo xmlns="ESRI.ArcGIS.Mapping.OfficeIntegration.PowerPointInfo">
  <Version>Version1</Version>
  <RequiresSignIn>False</RequiresSignIn>
</EsriMapsInfo>
</file>

<file path=customXml/item6.xml><?xml version="1.0" encoding="utf-8"?>
<EsriMapsInfo xmlns="ESRI.ArcGIS.Mapping.OfficeIntegration.PowerPointInfo">
  <Version>Version1</Version>
  <RequiresSignIn>False</RequiresSignIn>
</EsriMapsInfo>
</file>

<file path=customXml/item60.xml><?xml version="1.0" encoding="utf-8"?>
<EsriMapsInfo xmlns="ESRI.ArcGIS.Mapping.OfficeIntegration.PowerPointInfo">
  <Version>Version1</Version>
  <RequiresSignIn>False</RequiresSignIn>
</EsriMapsInfo>
</file>

<file path=customXml/item61.xml><?xml version="1.0" encoding="utf-8"?>
<EsriMapsInfo xmlns="ESRI.ArcGIS.Mapping.OfficeIntegration.PowerPointInfo">
  <Version>Version1</Version>
  <RequiresSignIn>False</RequiresSignIn>
</EsriMapsInfo>
</file>

<file path=customXml/item62.xml><?xml version="1.0" encoding="utf-8"?>
<EsriMapsInfo xmlns="ESRI.ArcGIS.Mapping.OfficeIntegration.PowerPointInfo">
  <Version>Version1</Version>
  <RequiresSignIn>False</RequiresSignIn>
</EsriMapsInfo>
</file>

<file path=customXml/item63.xml><?xml version="1.0" encoding="utf-8"?>
<EsriMapsInfo xmlns="ESRI.ArcGIS.Mapping.OfficeIntegration.PowerPointInfo">
  <Version>Version1</Version>
  <RequiresSignIn>False</RequiresSignIn>
</EsriMapsInfo>
</file>

<file path=customXml/item64.xml><?xml version="1.0" encoding="utf-8"?>
<EsriMapsInfo xmlns="ESRI.ArcGIS.Mapping.OfficeIntegration.PowerPointInfo">
  <Version>Version1</Version>
  <RequiresSignIn>False</RequiresSignIn>
</EsriMapsInfo>
</file>

<file path=customXml/item65.xml><?xml version="1.0" encoding="utf-8"?>
<EsriMapsInfo xmlns="ESRI.ArcGIS.Mapping.OfficeIntegration.PowerPointInfo">
  <Version>Version1</Version>
  <RequiresSignIn>False</RequiresSignIn>
</EsriMapsInfo>
</file>

<file path=customXml/item66.xml><?xml version="1.0" encoding="utf-8"?>
<EsriMapsInfo xmlns="ESRI.ArcGIS.Mapping.OfficeIntegration.PowerPointInfo">
  <Version>Version1</Version>
  <RequiresSignIn>False</RequiresSignIn>
</EsriMapsInfo>
</file>

<file path=customXml/item67.xml><?xml version="1.0" encoding="utf-8"?>
<EsriMapsInfo xmlns="ESRI.ArcGIS.Mapping.OfficeIntegration.PowerPointInfo">
  <Version>Version1</Version>
  <RequiresSignIn>False</RequiresSignIn>
</EsriMapsInfo>
</file>

<file path=customXml/item68.xml><?xml version="1.0" encoding="utf-8"?>
<EsriMapsInfo xmlns="ESRI.ArcGIS.Mapping.OfficeIntegration.PowerPointInfo">
  <Version>Version1</Version>
  <RequiresSignIn>False</RequiresSignIn>
</EsriMapsInfo>
</file>

<file path=customXml/item7.xml><?xml version="1.0" encoding="utf-8"?>
<EsriMapsInfo xmlns="ESRI.ArcGIS.Mapping.OfficeIntegration.PowerPointInfo">
  <Version>Version1</Version>
  <RequiresSignIn>False</RequiresSignIn>
</EsriMapsInfo>
</file>

<file path=customXml/item8.xml><?xml version="1.0" encoding="utf-8"?>
<EsriMapsInfo xmlns="ESRI.ArcGIS.Mapping.OfficeIntegration.PowerPointInfo">
  <Version>Version1</Version>
  <RequiresSignIn>False</RequiresSignIn>
</EsriMapsInfo>
</file>

<file path=customXml/item9.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DFB689-BC87-4869-ADD0-8C3555150450}">
  <ds:schemaRefs>
    <ds:schemaRef ds:uri="ESRI.ArcGIS.Mapping.OfficeIntegration.PowerPointInfo"/>
  </ds:schemaRefs>
</ds:datastoreItem>
</file>

<file path=customXml/itemProps10.xml><?xml version="1.0" encoding="utf-8"?>
<ds:datastoreItem xmlns:ds="http://schemas.openxmlformats.org/officeDocument/2006/customXml" ds:itemID="{86B5FFB5-BF2F-45EA-BC75-C41726A8F251}">
  <ds:schemaRefs>
    <ds:schemaRef ds:uri="ESRI.ArcGIS.Mapping.OfficeIntegration.PowerPointInfo"/>
  </ds:schemaRefs>
</ds:datastoreItem>
</file>

<file path=customXml/itemProps11.xml><?xml version="1.0" encoding="utf-8"?>
<ds:datastoreItem xmlns:ds="http://schemas.openxmlformats.org/officeDocument/2006/customXml" ds:itemID="{3A5DA3C3-46A0-47F8-855A-99C7684A98A2}">
  <ds:schemaRefs>
    <ds:schemaRef ds:uri="ESRI.ArcGIS.Mapping.OfficeIntegration.PowerPointInfo"/>
  </ds:schemaRefs>
</ds:datastoreItem>
</file>

<file path=customXml/itemProps12.xml><?xml version="1.0" encoding="utf-8"?>
<ds:datastoreItem xmlns:ds="http://schemas.openxmlformats.org/officeDocument/2006/customXml" ds:itemID="{AC4EB402-C456-4A26-8A92-B48606FF9264}">
  <ds:schemaRefs>
    <ds:schemaRef ds:uri="ESRI.ArcGIS.Mapping.OfficeIntegration.PowerPointInfo"/>
  </ds:schemaRefs>
</ds:datastoreItem>
</file>

<file path=customXml/itemProps13.xml><?xml version="1.0" encoding="utf-8"?>
<ds:datastoreItem xmlns:ds="http://schemas.openxmlformats.org/officeDocument/2006/customXml" ds:itemID="{039A5E78-EC42-40DE-A05E-1C7FCA140310}">
  <ds:schemaRefs>
    <ds:schemaRef ds:uri="ESRI.ArcGIS.Mapping.OfficeIntegration.PowerPointInfo"/>
  </ds:schemaRefs>
</ds:datastoreItem>
</file>

<file path=customXml/itemProps14.xml><?xml version="1.0" encoding="utf-8"?>
<ds:datastoreItem xmlns:ds="http://schemas.openxmlformats.org/officeDocument/2006/customXml" ds:itemID="{16EF6D11-DC4F-410C-A4BF-DF081B432591}">
  <ds:schemaRefs>
    <ds:schemaRef ds:uri="ESRI.ArcGIS.Mapping.OfficeIntegration.PowerPointInfo"/>
  </ds:schemaRefs>
</ds:datastoreItem>
</file>

<file path=customXml/itemProps15.xml><?xml version="1.0" encoding="utf-8"?>
<ds:datastoreItem xmlns:ds="http://schemas.openxmlformats.org/officeDocument/2006/customXml" ds:itemID="{612F64FD-E61D-43DE-A84B-8FC0DA8FC26C}">
  <ds:schemaRefs>
    <ds:schemaRef ds:uri="ESRI.ArcGIS.Mapping.OfficeIntegration.PowerPointInfo"/>
  </ds:schemaRefs>
</ds:datastoreItem>
</file>

<file path=customXml/itemProps16.xml><?xml version="1.0" encoding="utf-8"?>
<ds:datastoreItem xmlns:ds="http://schemas.openxmlformats.org/officeDocument/2006/customXml" ds:itemID="{EF0D8C03-B10D-4D20-AC38-CA6799A7A314}">
  <ds:schemaRefs>
    <ds:schemaRef ds:uri="ESRI.ArcGIS.Mapping.OfficeIntegration.PowerPointInfo"/>
  </ds:schemaRefs>
</ds:datastoreItem>
</file>

<file path=customXml/itemProps17.xml><?xml version="1.0" encoding="utf-8"?>
<ds:datastoreItem xmlns:ds="http://schemas.openxmlformats.org/officeDocument/2006/customXml" ds:itemID="{FB58F897-2A4D-4309-8E20-83FD28E6FE27}">
  <ds:schemaRefs>
    <ds:schemaRef ds:uri="ESRI.ArcGIS.Mapping.OfficeIntegration.PowerPointInfo"/>
  </ds:schemaRefs>
</ds:datastoreItem>
</file>

<file path=customXml/itemProps18.xml><?xml version="1.0" encoding="utf-8"?>
<ds:datastoreItem xmlns:ds="http://schemas.openxmlformats.org/officeDocument/2006/customXml" ds:itemID="{E559A846-F914-4753-A2DC-D33AFE44114C}">
  <ds:schemaRefs>
    <ds:schemaRef ds:uri="ESRI.ArcGIS.Mapping.OfficeIntegration.PowerPointInfo"/>
  </ds:schemaRefs>
</ds:datastoreItem>
</file>

<file path=customXml/itemProps19.xml><?xml version="1.0" encoding="utf-8"?>
<ds:datastoreItem xmlns:ds="http://schemas.openxmlformats.org/officeDocument/2006/customXml" ds:itemID="{B0302D17-5923-4CC0-9EB4-0E57930F5A8E}">
  <ds:schemaRefs>
    <ds:schemaRef ds:uri="ESRI.ArcGIS.Mapping.OfficeIntegration.PowerPointInfo"/>
  </ds:schemaRefs>
</ds:datastoreItem>
</file>

<file path=customXml/itemProps2.xml><?xml version="1.0" encoding="utf-8"?>
<ds:datastoreItem xmlns:ds="http://schemas.openxmlformats.org/officeDocument/2006/customXml" ds:itemID="{A2D97EB6-C9B5-45C6-85A6-D4FE6E1D9856}">
  <ds:schemaRefs>
    <ds:schemaRef ds:uri="ESRI.ArcGIS.Mapping.OfficeIntegration.PowerPointInfo"/>
  </ds:schemaRefs>
</ds:datastoreItem>
</file>

<file path=customXml/itemProps20.xml><?xml version="1.0" encoding="utf-8"?>
<ds:datastoreItem xmlns:ds="http://schemas.openxmlformats.org/officeDocument/2006/customXml" ds:itemID="{4ADFB73A-380D-41FC-8C37-7155886326FA}">
  <ds:schemaRefs>
    <ds:schemaRef ds:uri="ESRI.ArcGIS.Mapping.OfficeIntegration.PowerPointInfo"/>
  </ds:schemaRefs>
</ds:datastoreItem>
</file>

<file path=customXml/itemProps21.xml><?xml version="1.0" encoding="utf-8"?>
<ds:datastoreItem xmlns:ds="http://schemas.openxmlformats.org/officeDocument/2006/customXml" ds:itemID="{E5F80E3B-5636-41B2-898D-5D17189605B7}">
  <ds:schemaRefs>
    <ds:schemaRef ds:uri="ESRI.ArcGIS.Mapping.OfficeIntegration.PowerPointInfo"/>
  </ds:schemaRefs>
</ds:datastoreItem>
</file>

<file path=customXml/itemProps22.xml><?xml version="1.0" encoding="utf-8"?>
<ds:datastoreItem xmlns:ds="http://schemas.openxmlformats.org/officeDocument/2006/customXml" ds:itemID="{EB8D7141-3508-4B4E-8051-37E3E4C09D17}">
  <ds:schemaRefs>
    <ds:schemaRef ds:uri="ESRI.ArcGIS.Mapping.OfficeIntegration.PowerPointInfo"/>
  </ds:schemaRefs>
</ds:datastoreItem>
</file>

<file path=customXml/itemProps23.xml><?xml version="1.0" encoding="utf-8"?>
<ds:datastoreItem xmlns:ds="http://schemas.openxmlformats.org/officeDocument/2006/customXml" ds:itemID="{FDE85643-3216-4103-A1BD-63F5E1D42D73}">
  <ds:schemaRefs>
    <ds:schemaRef ds:uri="ESRI.ArcGIS.Mapping.OfficeIntegration.PowerPointInfo"/>
  </ds:schemaRefs>
</ds:datastoreItem>
</file>

<file path=customXml/itemProps24.xml><?xml version="1.0" encoding="utf-8"?>
<ds:datastoreItem xmlns:ds="http://schemas.openxmlformats.org/officeDocument/2006/customXml" ds:itemID="{352E5095-9B98-4AF0-9861-BDC020ABBCFC}">
  <ds:schemaRefs>
    <ds:schemaRef ds:uri="ESRI.ArcGIS.Mapping.OfficeIntegration.PowerPointInfo"/>
  </ds:schemaRefs>
</ds:datastoreItem>
</file>

<file path=customXml/itemProps25.xml><?xml version="1.0" encoding="utf-8"?>
<ds:datastoreItem xmlns:ds="http://schemas.openxmlformats.org/officeDocument/2006/customXml" ds:itemID="{7A70D44C-B768-49FE-A70F-C6199D3EE9A7}">
  <ds:schemaRefs>
    <ds:schemaRef ds:uri="ESRI.ArcGIS.Mapping.OfficeIntegration.PowerPointInfo"/>
  </ds:schemaRefs>
</ds:datastoreItem>
</file>

<file path=customXml/itemProps26.xml><?xml version="1.0" encoding="utf-8"?>
<ds:datastoreItem xmlns:ds="http://schemas.openxmlformats.org/officeDocument/2006/customXml" ds:itemID="{096117C4-1661-4D3B-B9F6-BC19E0F3E90B}">
  <ds:schemaRefs>
    <ds:schemaRef ds:uri="ESRI.ArcGIS.Mapping.OfficeIntegration.PowerPointInfo"/>
  </ds:schemaRefs>
</ds:datastoreItem>
</file>

<file path=customXml/itemProps27.xml><?xml version="1.0" encoding="utf-8"?>
<ds:datastoreItem xmlns:ds="http://schemas.openxmlformats.org/officeDocument/2006/customXml" ds:itemID="{53220D22-8257-492D-8F60-ECE474D7C478}">
  <ds:schemaRefs>
    <ds:schemaRef ds:uri="ESRI.ArcGIS.Mapping.OfficeIntegration.PowerPointInfo"/>
  </ds:schemaRefs>
</ds:datastoreItem>
</file>

<file path=customXml/itemProps28.xml><?xml version="1.0" encoding="utf-8"?>
<ds:datastoreItem xmlns:ds="http://schemas.openxmlformats.org/officeDocument/2006/customXml" ds:itemID="{C3102E66-5C5A-4AAF-9C94-24819091B61E}">
  <ds:schemaRefs>
    <ds:schemaRef ds:uri="ESRI.ArcGIS.Mapping.OfficeIntegration.PowerPointInfo"/>
  </ds:schemaRefs>
</ds:datastoreItem>
</file>

<file path=customXml/itemProps29.xml><?xml version="1.0" encoding="utf-8"?>
<ds:datastoreItem xmlns:ds="http://schemas.openxmlformats.org/officeDocument/2006/customXml" ds:itemID="{E47732B9-9C1B-4723-B4AA-A21238C5DF44}">
  <ds:schemaRefs>
    <ds:schemaRef ds:uri="ESRI.ArcGIS.Mapping.OfficeIntegration.PowerPointInfo"/>
  </ds:schemaRefs>
</ds:datastoreItem>
</file>

<file path=customXml/itemProps3.xml><?xml version="1.0" encoding="utf-8"?>
<ds:datastoreItem xmlns:ds="http://schemas.openxmlformats.org/officeDocument/2006/customXml" ds:itemID="{E940B40D-12DB-4BFA-BBB6-2269FD71FF92}">
  <ds:schemaRefs>
    <ds:schemaRef ds:uri="ESRI.ArcGIS.Mapping.OfficeIntegration.PowerPointInfo"/>
  </ds:schemaRefs>
</ds:datastoreItem>
</file>

<file path=customXml/itemProps30.xml><?xml version="1.0" encoding="utf-8"?>
<ds:datastoreItem xmlns:ds="http://schemas.openxmlformats.org/officeDocument/2006/customXml" ds:itemID="{998905D7-FE59-48DE-A74A-5B0009B7827F}">
  <ds:schemaRefs>
    <ds:schemaRef ds:uri="ESRI.ArcGIS.Mapping.OfficeIntegration.PowerPointInfo"/>
  </ds:schemaRefs>
</ds:datastoreItem>
</file>

<file path=customXml/itemProps31.xml><?xml version="1.0" encoding="utf-8"?>
<ds:datastoreItem xmlns:ds="http://schemas.openxmlformats.org/officeDocument/2006/customXml" ds:itemID="{7147CA22-2BC4-4917-83D2-7CA4C34A80D4}">
  <ds:schemaRefs>
    <ds:schemaRef ds:uri="ESRI.ArcGIS.Mapping.OfficeIntegration.PowerPointInfo"/>
  </ds:schemaRefs>
</ds:datastoreItem>
</file>

<file path=customXml/itemProps32.xml><?xml version="1.0" encoding="utf-8"?>
<ds:datastoreItem xmlns:ds="http://schemas.openxmlformats.org/officeDocument/2006/customXml" ds:itemID="{76859AF2-E75C-459B-8657-EEEA80BC8153}">
  <ds:schemaRefs>
    <ds:schemaRef ds:uri="ESRI.ArcGIS.Mapping.OfficeIntegration.PowerPointInfo"/>
  </ds:schemaRefs>
</ds:datastoreItem>
</file>

<file path=customXml/itemProps33.xml><?xml version="1.0" encoding="utf-8"?>
<ds:datastoreItem xmlns:ds="http://schemas.openxmlformats.org/officeDocument/2006/customXml" ds:itemID="{5B58CDD1-2BF6-415B-A256-DBBCC6A48D56}">
  <ds:schemaRefs>
    <ds:schemaRef ds:uri="ESRI.ArcGIS.Mapping.OfficeIntegration.PowerPointInfo"/>
  </ds:schemaRefs>
</ds:datastoreItem>
</file>

<file path=customXml/itemProps34.xml><?xml version="1.0" encoding="utf-8"?>
<ds:datastoreItem xmlns:ds="http://schemas.openxmlformats.org/officeDocument/2006/customXml" ds:itemID="{4617AF64-94DB-48BB-8BE2-3BCF6B12593F}">
  <ds:schemaRefs>
    <ds:schemaRef ds:uri="ESRI.ArcGIS.Mapping.OfficeIntegration.PowerPointInfo"/>
  </ds:schemaRefs>
</ds:datastoreItem>
</file>

<file path=customXml/itemProps35.xml><?xml version="1.0" encoding="utf-8"?>
<ds:datastoreItem xmlns:ds="http://schemas.openxmlformats.org/officeDocument/2006/customXml" ds:itemID="{9E56F111-9E55-4604-91C2-8352AE933430}">
  <ds:schemaRefs>
    <ds:schemaRef ds:uri="ESRI.ArcGIS.Mapping.OfficeIntegration.PowerPointInfo"/>
  </ds:schemaRefs>
</ds:datastoreItem>
</file>

<file path=customXml/itemProps36.xml><?xml version="1.0" encoding="utf-8"?>
<ds:datastoreItem xmlns:ds="http://schemas.openxmlformats.org/officeDocument/2006/customXml" ds:itemID="{EE9F405B-FE7A-4AB8-9CB8-9A75FBA69A95}">
  <ds:schemaRefs>
    <ds:schemaRef ds:uri="ESRI.ArcGIS.Mapping.OfficeIntegration.PowerPointInfo"/>
  </ds:schemaRefs>
</ds:datastoreItem>
</file>

<file path=customXml/itemProps37.xml><?xml version="1.0" encoding="utf-8"?>
<ds:datastoreItem xmlns:ds="http://schemas.openxmlformats.org/officeDocument/2006/customXml" ds:itemID="{81E133DB-697E-4C10-B192-8899027B1EC6}">
  <ds:schemaRefs>
    <ds:schemaRef ds:uri="http://purl.org/dc/dcmitype/"/>
    <ds:schemaRef ds:uri="http://schemas.microsoft.com/office/infopath/2007/PartnerControls"/>
    <ds:schemaRef ds:uri="http://schemas.microsoft.com/office/2006/documentManagement/types"/>
    <ds:schemaRef ds:uri="http://schemas.microsoft.com/office/2006/metadata/properties"/>
    <ds:schemaRef ds:uri="http://schemas.microsoft.com/sharepoint/v3"/>
    <ds:schemaRef ds:uri="http://purl.org/dc/terms/"/>
    <ds:schemaRef ds:uri="http://schemas.openxmlformats.org/package/2006/metadata/core-properties"/>
    <ds:schemaRef ds:uri="http://www.w3.org/XML/1998/namespace"/>
    <ds:schemaRef ds:uri="http://purl.org/dc/elements/1.1/"/>
  </ds:schemaRefs>
</ds:datastoreItem>
</file>

<file path=customXml/itemProps38.xml><?xml version="1.0" encoding="utf-8"?>
<ds:datastoreItem xmlns:ds="http://schemas.openxmlformats.org/officeDocument/2006/customXml" ds:itemID="{5A1E471A-DB16-4174-9D85-6F159A344CDB}">
  <ds:schemaRefs>
    <ds:schemaRef ds:uri="ESRI.ArcGIS.Mapping.OfficeIntegration.PowerPointInfo"/>
  </ds:schemaRefs>
</ds:datastoreItem>
</file>

<file path=customXml/itemProps39.xml><?xml version="1.0" encoding="utf-8"?>
<ds:datastoreItem xmlns:ds="http://schemas.openxmlformats.org/officeDocument/2006/customXml" ds:itemID="{8EED6C1C-A455-42E4-8CBE-649F5A755068}">
  <ds:schemaRefs>
    <ds:schemaRef ds:uri="ESRI.ArcGIS.Mapping.OfficeIntegration.PowerPointInfo"/>
  </ds:schemaRefs>
</ds:datastoreItem>
</file>

<file path=customXml/itemProps4.xml><?xml version="1.0" encoding="utf-8"?>
<ds:datastoreItem xmlns:ds="http://schemas.openxmlformats.org/officeDocument/2006/customXml" ds:itemID="{2672FF5B-1ADC-45B0-9698-61421F5761E7}">
  <ds:schemaRefs>
    <ds:schemaRef ds:uri="ESRI.ArcGIS.Mapping.OfficeIntegration.PowerPointInfo"/>
  </ds:schemaRefs>
</ds:datastoreItem>
</file>

<file path=customXml/itemProps40.xml><?xml version="1.0" encoding="utf-8"?>
<ds:datastoreItem xmlns:ds="http://schemas.openxmlformats.org/officeDocument/2006/customXml" ds:itemID="{9E8787D6-C7B8-48EC-8C13-4069AE6320BD}">
  <ds:schemaRefs>
    <ds:schemaRef ds:uri="ESRI.ArcGIS.Mapping.OfficeIntegration.PowerPointInfo"/>
  </ds:schemaRefs>
</ds:datastoreItem>
</file>

<file path=customXml/itemProps41.xml><?xml version="1.0" encoding="utf-8"?>
<ds:datastoreItem xmlns:ds="http://schemas.openxmlformats.org/officeDocument/2006/customXml" ds:itemID="{DA46DABE-45F1-4E65-A939-497CB70F357D}">
  <ds:schemaRefs>
    <ds:schemaRef ds:uri="ESRI.ArcGIS.Mapping.OfficeIntegration.PowerPointInfo"/>
  </ds:schemaRefs>
</ds:datastoreItem>
</file>

<file path=customXml/itemProps42.xml><?xml version="1.0" encoding="utf-8"?>
<ds:datastoreItem xmlns:ds="http://schemas.openxmlformats.org/officeDocument/2006/customXml" ds:itemID="{3E253610-1BBE-4C16-A1DA-4D6F07A3A74E}">
  <ds:schemaRefs>
    <ds:schemaRef ds:uri="ESRI.ArcGIS.Mapping.OfficeIntegration.PowerPointInfo"/>
  </ds:schemaRefs>
</ds:datastoreItem>
</file>

<file path=customXml/itemProps43.xml><?xml version="1.0" encoding="utf-8"?>
<ds:datastoreItem xmlns:ds="http://schemas.openxmlformats.org/officeDocument/2006/customXml" ds:itemID="{B7E6AAC2-10E8-4F0C-BCC5-34BD332F8972}">
  <ds:schemaRefs>
    <ds:schemaRef ds:uri="ESRI.ArcGIS.Mapping.OfficeIntegration.PowerPointInfo"/>
  </ds:schemaRefs>
</ds:datastoreItem>
</file>

<file path=customXml/itemProps44.xml><?xml version="1.0" encoding="utf-8"?>
<ds:datastoreItem xmlns:ds="http://schemas.openxmlformats.org/officeDocument/2006/customXml" ds:itemID="{55235559-86B9-428B-8DAF-8EE6262226D5}">
  <ds:schemaRefs>
    <ds:schemaRef ds:uri="ESRI.ArcGIS.Mapping.OfficeIntegration.PowerPointInfo"/>
  </ds:schemaRefs>
</ds:datastoreItem>
</file>

<file path=customXml/itemProps45.xml><?xml version="1.0" encoding="utf-8"?>
<ds:datastoreItem xmlns:ds="http://schemas.openxmlformats.org/officeDocument/2006/customXml" ds:itemID="{F29452FE-972E-43F8-B54C-969F4C69C00B}">
  <ds:schemaRefs>
    <ds:schemaRef ds:uri="ESRI.ArcGIS.Mapping.OfficeIntegration.PowerPointInfo"/>
  </ds:schemaRefs>
</ds:datastoreItem>
</file>

<file path=customXml/itemProps46.xml><?xml version="1.0" encoding="utf-8"?>
<ds:datastoreItem xmlns:ds="http://schemas.openxmlformats.org/officeDocument/2006/customXml" ds:itemID="{D4E2A01F-BEC1-4558-9AD1-A87ED70D910B}">
  <ds:schemaRefs>
    <ds:schemaRef ds:uri="ESRI.ArcGIS.Mapping.OfficeIntegration.PowerPointInfo"/>
  </ds:schemaRefs>
</ds:datastoreItem>
</file>

<file path=customXml/itemProps47.xml><?xml version="1.0" encoding="utf-8"?>
<ds:datastoreItem xmlns:ds="http://schemas.openxmlformats.org/officeDocument/2006/customXml" ds:itemID="{71658D62-F010-45F1-9326-EDC465FED48E}">
  <ds:schemaRefs>
    <ds:schemaRef ds:uri="ESRI.ArcGIS.Mapping.OfficeIntegration.PowerPointInfo"/>
  </ds:schemaRefs>
</ds:datastoreItem>
</file>

<file path=customXml/itemProps48.xml><?xml version="1.0" encoding="utf-8"?>
<ds:datastoreItem xmlns:ds="http://schemas.openxmlformats.org/officeDocument/2006/customXml" ds:itemID="{8B8D6152-B933-4294-8151-3CF2A1B01F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9.xml><?xml version="1.0" encoding="utf-8"?>
<ds:datastoreItem xmlns:ds="http://schemas.openxmlformats.org/officeDocument/2006/customXml" ds:itemID="{18DF8D07-6137-4D85-8010-4650942E033A}">
  <ds:schemaRefs>
    <ds:schemaRef ds:uri="ESRI.ArcGIS.Mapping.OfficeIntegration.PowerPointInfo"/>
  </ds:schemaRefs>
</ds:datastoreItem>
</file>

<file path=customXml/itemProps5.xml><?xml version="1.0" encoding="utf-8"?>
<ds:datastoreItem xmlns:ds="http://schemas.openxmlformats.org/officeDocument/2006/customXml" ds:itemID="{F6EFD530-1E3E-47B8-A55C-19EC63E3C655}">
  <ds:schemaRefs>
    <ds:schemaRef ds:uri="ESRI.ArcGIS.Mapping.OfficeIntegration.PowerPointInfo"/>
  </ds:schemaRefs>
</ds:datastoreItem>
</file>

<file path=customXml/itemProps50.xml><?xml version="1.0" encoding="utf-8"?>
<ds:datastoreItem xmlns:ds="http://schemas.openxmlformats.org/officeDocument/2006/customXml" ds:itemID="{7684026F-E81F-4167-824A-3AA1BAEAE133}">
  <ds:schemaRefs>
    <ds:schemaRef ds:uri="ESRI.ArcGIS.Mapping.OfficeIntegration.PowerPointInfo"/>
  </ds:schemaRefs>
</ds:datastoreItem>
</file>

<file path=customXml/itemProps51.xml><?xml version="1.0" encoding="utf-8"?>
<ds:datastoreItem xmlns:ds="http://schemas.openxmlformats.org/officeDocument/2006/customXml" ds:itemID="{AE5A340C-916E-449C-AA30-CD41B151A0D4}">
  <ds:schemaRefs>
    <ds:schemaRef ds:uri="ESRI.ArcGIS.Mapping.OfficeIntegration.PowerPointInfo"/>
  </ds:schemaRefs>
</ds:datastoreItem>
</file>

<file path=customXml/itemProps52.xml><?xml version="1.0" encoding="utf-8"?>
<ds:datastoreItem xmlns:ds="http://schemas.openxmlformats.org/officeDocument/2006/customXml" ds:itemID="{6D2D132B-596B-4D69-A43B-566EB6C10C03}">
  <ds:schemaRefs>
    <ds:schemaRef ds:uri="ESRI.ArcGIS.Mapping.OfficeIntegration.PowerPointInfo"/>
  </ds:schemaRefs>
</ds:datastoreItem>
</file>

<file path=customXml/itemProps53.xml><?xml version="1.0" encoding="utf-8"?>
<ds:datastoreItem xmlns:ds="http://schemas.openxmlformats.org/officeDocument/2006/customXml" ds:itemID="{905F88FE-324F-4FBE-89BB-9CEE04D6CACF}">
  <ds:schemaRefs>
    <ds:schemaRef ds:uri="ESRI.ArcGIS.Mapping.OfficeIntegration.PowerPointInfo"/>
  </ds:schemaRefs>
</ds:datastoreItem>
</file>

<file path=customXml/itemProps54.xml><?xml version="1.0" encoding="utf-8"?>
<ds:datastoreItem xmlns:ds="http://schemas.openxmlformats.org/officeDocument/2006/customXml" ds:itemID="{D32008F3-64AC-45EB-A05B-F6120AE62290}">
  <ds:schemaRefs>
    <ds:schemaRef ds:uri="ESRI.ArcGIS.Mapping.OfficeIntegration.PowerPointInfo"/>
  </ds:schemaRefs>
</ds:datastoreItem>
</file>

<file path=customXml/itemProps55.xml><?xml version="1.0" encoding="utf-8"?>
<ds:datastoreItem xmlns:ds="http://schemas.openxmlformats.org/officeDocument/2006/customXml" ds:itemID="{DE4ACD9E-0233-451D-890D-5732E05DB574}">
  <ds:schemaRefs>
    <ds:schemaRef ds:uri="ESRI.ArcGIS.Mapping.OfficeIntegration.PowerPointInfo"/>
  </ds:schemaRefs>
</ds:datastoreItem>
</file>

<file path=customXml/itemProps56.xml><?xml version="1.0" encoding="utf-8"?>
<ds:datastoreItem xmlns:ds="http://schemas.openxmlformats.org/officeDocument/2006/customXml" ds:itemID="{A77C5B54-CA1C-4010-8D5D-ED406825EBB7}">
  <ds:schemaRefs>
    <ds:schemaRef ds:uri="ESRI.ArcGIS.Mapping.OfficeIntegration.PowerPointInfo"/>
  </ds:schemaRefs>
</ds:datastoreItem>
</file>

<file path=customXml/itemProps57.xml><?xml version="1.0" encoding="utf-8"?>
<ds:datastoreItem xmlns:ds="http://schemas.openxmlformats.org/officeDocument/2006/customXml" ds:itemID="{2C9ABD96-756D-41D3-909F-6F7B4C6B6E1F}">
  <ds:schemaRefs>
    <ds:schemaRef ds:uri="ESRI.ArcGIS.Mapping.OfficeIntegration.PowerPointInfo"/>
  </ds:schemaRefs>
</ds:datastoreItem>
</file>

<file path=customXml/itemProps58.xml><?xml version="1.0" encoding="utf-8"?>
<ds:datastoreItem xmlns:ds="http://schemas.openxmlformats.org/officeDocument/2006/customXml" ds:itemID="{C1BF2448-6CBA-44DB-9E22-BED59BA834DF}">
  <ds:schemaRefs>
    <ds:schemaRef ds:uri="ESRI.ArcGIS.Mapping.OfficeIntegration.PowerPointInfo"/>
  </ds:schemaRefs>
</ds:datastoreItem>
</file>

<file path=customXml/itemProps59.xml><?xml version="1.0" encoding="utf-8"?>
<ds:datastoreItem xmlns:ds="http://schemas.openxmlformats.org/officeDocument/2006/customXml" ds:itemID="{C9037CA3-5499-457D-8238-F29CBEBDF143}">
  <ds:schemaRefs>
    <ds:schemaRef ds:uri="ESRI.ArcGIS.Mapping.OfficeIntegration.PowerPointInfo"/>
  </ds:schemaRefs>
</ds:datastoreItem>
</file>

<file path=customXml/itemProps6.xml><?xml version="1.0" encoding="utf-8"?>
<ds:datastoreItem xmlns:ds="http://schemas.openxmlformats.org/officeDocument/2006/customXml" ds:itemID="{D6F15B81-7660-4E9F-B613-8AA4F84B6DA3}">
  <ds:schemaRefs>
    <ds:schemaRef ds:uri="ESRI.ArcGIS.Mapping.OfficeIntegration.PowerPointInfo"/>
  </ds:schemaRefs>
</ds:datastoreItem>
</file>

<file path=customXml/itemProps60.xml><?xml version="1.0" encoding="utf-8"?>
<ds:datastoreItem xmlns:ds="http://schemas.openxmlformats.org/officeDocument/2006/customXml" ds:itemID="{22A42D4B-0AAE-44C9-A2EF-48BDE1C5260A}">
  <ds:schemaRefs>
    <ds:schemaRef ds:uri="ESRI.ArcGIS.Mapping.OfficeIntegration.PowerPointInfo"/>
  </ds:schemaRefs>
</ds:datastoreItem>
</file>

<file path=customXml/itemProps61.xml><?xml version="1.0" encoding="utf-8"?>
<ds:datastoreItem xmlns:ds="http://schemas.openxmlformats.org/officeDocument/2006/customXml" ds:itemID="{653D88A7-0F5E-41C5-A5C5-47DF37C594C5}">
  <ds:schemaRefs>
    <ds:schemaRef ds:uri="ESRI.ArcGIS.Mapping.OfficeIntegration.PowerPointInfo"/>
  </ds:schemaRefs>
</ds:datastoreItem>
</file>

<file path=customXml/itemProps62.xml><?xml version="1.0" encoding="utf-8"?>
<ds:datastoreItem xmlns:ds="http://schemas.openxmlformats.org/officeDocument/2006/customXml" ds:itemID="{AB25B40B-929A-4CD0-B9AB-7142442027B6}">
  <ds:schemaRefs>
    <ds:schemaRef ds:uri="ESRI.ArcGIS.Mapping.OfficeIntegration.PowerPointInfo"/>
  </ds:schemaRefs>
</ds:datastoreItem>
</file>

<file path=customXml/itemProps63.xml><?xml version="1.0" encoding="utf-8"?>
<ds:datastoreItem xmlns:ds="http://schemas.openxmlformats.org/officeDocument/2006/customXml" ds:itemID="{328DCA66-548E-4424-83E1-09FFD45EE4B0}">
  <ds:schemaRefs>
    <ds:schemaRef ds:uri="ESRI.ArcGIS.Mapping.OfficeIntegration.PowerPointInfo"/>
  </ds:schemaRefs>
</ds:datastoreItem>
</file>

<file path=customXml/itemProps64.xml><?xml version="1.0" encoding="utf-8"?>
<ds:datastoreItem xmlns:ds="http://schemas.openxmlformats.org/officeDocument/2006/customXml" ds:itemID="{C4AF463C-FA8B-436D-9853-3318650FDAB8}">
  <ds:schemaRefs>
    <ds:schemaRef ds:uri="ESRI.ArcGIS.Mapping.OfficeIntegration.PowerPointInfo"/>
  </ds:schemaRefs>
</ds:datastoreItem>
</file>

<file path=customXml/itemProps65.xml><?xml version="1.0" encoding="utf-8"?>
<ds:datastoreItem xmlns:ds="http://schemas.openxmlformats.org/officeDocument/2006/customXml" ds:itemID="{9DC677B7-6D9E-42B7-AD1F-75D1804EAF7D}">
  <ds:schemaRefs>
    <ds:schemaRef ds:uri="ESRI.ArcGIS.Mapping.OfficeIntegration.PowerPointInfo"/>
  </ds:schemaRefs>
</ds:datastoreItem>
</file>

<file path=customXml/itemProps66.xml><?xml version="1.0" encoding="utf-8"?>
<ds:datastoreItem xmlns:ds="http://schemas.openxmlformats.org/officeDocument/2006/customXml" ds:itemID="{33F5FE6F-FF86-471A-919E-6C74E3669390}">
  <ds:schemaRefs>
    <ds:schemaRef ds:uri="ESRI.ArcGIS.Mapping.OfficeIntegration.PowerPointInfo"/>
  </ds:schemaRefs>
</ds:datastoreItem>
</file>

<file path=customXml/itemProps67.xml><?xml version="1.0" encoding="utf-8"?>
<ds:datastoreItem xmlns:ds="http://schemas.openxmlformats.org/officeDocument/2006/customXml" ds:itemID="{2FE51124-E413-4DA5-9E06-A6EB32D0C127}">
  <ds:schemaRefs>
    <ds:schemaRef ds:uri="ESRI.ArcGIS.Mapping.OfficeIntegration.PowerPointInfo"/>
  </ds:schemaRefs>
</ds:datastoreItem>
</file>

<file path=customXml/itemProps68.xml><?xml version="1.0" encoding="utf-8"?>
<ds:datastoreItem xmlns:ds="http://schemas.openxmlformats.org/officeDocument/2006/customXml" ds:itemID="{94844715-80D4-4BDB-8DF0-52D9314E2485}">
  <ds:schemaRefs>
    <ds:schemaRef ds:uri="ESRI.ArcGIS.Mapping.OfficeIntegration.PowerPointInfo"/>
  </ds:schemaRefs>
</ds:datastoreItem>
</file>

<file path=customXml/itemProps7.xml><?xml version="1.0" encoding="utf-8"?>
<ds:datastoreItem xmlns:ds="http://schemas.openxmlformats.org/officeDocument/2006/customXml" ds:itemID="{DB399249-DB96-4601-9BA5-97791613CF3A}">
  <ds:schemaRefs>
    <ds:schemaRef ds:uri="ESRI.ArcGIS.Mapping.OfficeIntegration.PowerPointInfo"/>
  </ds:schemaRefs>
</ds:datastoreItem>
</file>

<file path=customXml/itemProps8.xml><?xml version="1.0" encoding="utf-8"?>
<ds:datastoreItem xmlns:ds="http://schemas.openxmlformats.org/officeDocument/2006/customXml" ds:itemID="{10846DB9-88C0-41D7-ACE4-BEC3A7488A03}">
  <ds:schemaRefs>
    <ds:schemaRef ds:uri="ESRI.ArcGIS.Mapping.OfficeIntegration.PowerPointInfo"/>
  </ds:schemaRefs>
</ds:datastoreItem>
</file>

<file path=customXml/itemProps9.xml><?xml version="1.0" encoding="utf-8"?>
<ds:datastoreItem xmlns:ds="http://schemas.openxmlformats.org/officeDocument/2006/customXml" ds:itemID="{E1A338E5-2E37-4973-87E6-4C02B0B7F46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Esri_Corparte_Template-Dark</Template>
  <TotalTime>0</TotalTime>
  <Words>359</Words>
  <Application>Microsoft Macintosh PowerPoint</Application>
  <PresentationFormat>Widescreen</PresentationFormat>
  <Paragraphs>125</Paragraphs>
  <Slides>16</Slides>
  <Notes>9</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AvenirNext LT Pro Light</vt:lpstr>
      <vt:lpstr>AvenirNext LT Pro Regular</vt:lpstr>
      <vt:lpstr>Calibri</vt:lpstr>
      <vt:lpstr>Consolas</vt:lpstr>
      <vt:lpstr>Lucida Grande</vt:lpstr>
      <vt:lpstr>ＭＳ Ｐゴシック</vt:lpstr>
      <vt:lpstr>Arial</vt:lpstr>
      <vt:lpstr>Esri_Corporate_Template-Dark</vt:lpstr>
      <vt:lpstr>ArcGIS Python API: Introduction to Scripting your Web GIS</vt:lpstr>
      <vt:lpstr>ArcGIS API for Python </vt:lpstr>
      <vt:lpstr>ArcGIS API for Python</vt:lpstr>
      <vt:lpstr>Demo Quick start</vt:lpstr>
      <vt:lpstr>Demo</vt:lpstr>
      <vt:lpstr>Demo</vt:lpstr>
      <vt:lpstr>Demo</vt:lpstr>
      <vt:lpstr>PowerPoint Presentation</vt:lpstr>
      <vt:lpstr>How do you get this?</vt:lpstr>
      <vt:lpstr>How do you get this?</vt:lpstr>
      <vt:lpstr>Have ArcGIS Pro?</vt:lpstr>
      <vt:lpstr>Resources</vt:lpstr>
      <vt:lpstr>Resources</vt:lpstr>
      <vt:lpstr>Resources</vt:lpstr>
      <vt:lpstr>Questions?</vt:lpstr>
      <vt:lpstr>PowerPoint Presentation</vt:lpstr>
    </vt:vector>
  </TitlesOfParts>
  <Manager/>
  <Company/>
  <LinksUpToDate>false</LinksUpToDate>
  <SharedDoc>false</SharedDoc>
  <HyperlinkBase/>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2017-01-27T21:49:31Z</dcterms:created>
  <dcterms:modified xsi:type="dcterms:W3CDTF">2017-12-11T13:00:12Z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0x0101007CCB09B909685840A5AA5DC537182835</vt:lpwstr>
  </property>
</Properties>
</file>

<file path=docProps/thumbnail.jpeg>
</file>